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6" r:id="rId1"/>
  </p:sldMasterIdLst>
  <p:notesMasterIdLst>
    <p:notesMasterId r:id="rId18"/>
  </p:notesMasterIdLst>
  <p:sldIdLst>
    <p:sldId id="256" r:id="rId2"/>
    <p:sldId id="262" r:id="rId3"/>
    <p:sldId id="259" r:id="rId4"/>
    <p:sldId id="264" r:id="rId5"/>
    <p:sldId id="283" r:id="rId6"/>
    <p:sldId id="284" r:id="rId7"/>
    <p:sldId id="285" r:id="rId8"/>
    <p:sldId id="288" r:id="rId9"/>
    <p:sldId id="287" r:id="rId10"/>
    <p:sldId id="282" r:id="rId11"/>
    <p:sldId id="277" r:id="rId12"/>
    <p:sldId id="281" r:id="rId13"/>
    <p:sldId id="280" r:id="rId14"/>
    <p:sldId id="278" r:id="rId15"/>
    <p:sldId id="289" r:id="rId16"/>
    <p:sldId id="273" r:id="rId17"/>
  </p:sldIdLst>
  <p:sldSz cx="18288000" cy="10287000"/>
  <p:notesSz cx="6858000" cy="9144000"/>
  <p:embeddedFontLst>
    <p:embeddedFont>
      <p:font typeface="Dela Gothic One" panose="020B0604020202020204" charset="-128"/>
      <p:regular r:id="rId19"/>
    </p:embeddedFont>
    <p:embeddedFont>
      <p:font typeface="Montserrat" panose="00000500000000000000" pitchFamily="2" charset="-18"/>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A5BBB"/>
    <a:srgbClr val="0E0E28"/>
    <a:srgbClr val="EAF4FB"/>
    <a:srgbClr val="FBFBFB"/>
    <a:srgbClr val="2A59BB"/>
    <a:srgbClr val="091A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771" autoAdjust="0"/>
    <p:restoredTop sz="85676" autoAdjust="0"/>
  </p:normalViewPr>
  <p:slideViewPr>
    <p:cSldViewPr snapToGrid="0">
      <p:cViewPr>
        <p:scale>
          <a:sx n="64" d="100"/>
          <a:sy n="64" d="100"/>
        </p:scale>
        <p:origin x="1842" y="-22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0" name="Google Shape;7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9" name="Google Shape;18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b="0" i="0" dirty="0" err="1">
                <a:solidFill>
                  <a:srgbClr val="ECECEC"/>
                </a:solidFill>
                <a:effectLst/>
                <a:highlight>
                  <a:srgbClr val="212121"/>
                </a:highlight>
                <a:latin typeface="Söhne"/>
              </a:rPr>
              <a:t>Biometricile</a:t>
            </a:r>
            <a:r>
              <a:rPr lang="ro-RO" b="0" i="0" dirty="0">
                <a:solidFill>
                  <a:srgbClr val="ECECEC"/>
                </a:solidFill>
                <a:effectLst/>
                <a:highlight>
                  <a:srgbClr val="212121"/>
                </a:highlight>
                <a:latin typeface="Söhne"/>
              </a:rPr>
              <a:t> comportamentale colectează date despre modul în care utilizatorii interacționează cu dispozitivele și aplicațiile lor, de la viteza de tastare și până la modul în care țin un telefon mobil. Aceste date sunt procesate pentru a crea un profil unic al fiecărui utilizator. Orice deviație semnificativă de la acest profil poate declanșa măsuri de securitate suplimentare sau poate bloca accesul, asigurând că doar utilizatorii autorizați pot accesa resursele sensibile.</a:t>
            </a:r>
            <a:endParaRPr dirty="0"/>
          </a:p>
        </p:txBody>
      </p:sp>
      <p:sp>
        <p:nvSpPr>
          <p:cNvPr id="132" name="Google Shape;13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7" name="Google Shape;24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nSpc>
                <a:spcPct val="107000"/>
              </a:lnSpc>
              <a:spcAft>
                <a:spcPts val="800"/>
              </a:spcAft>
              <a:buNone/>
            </a:pP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Avem</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2 </a:t>
            </a: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modele</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unul</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pentru</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inregistrarea</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utilizatorilor</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si</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altul</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pentru</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autentificarea</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acestora</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t>
            </a:r>
          </a:p>
          <a:p>
            <a:pPr>
              <a:lnSpc>
                <a:spcPct val="107000"/>
              </a:lnSpc>
              <a:spcAft>
                <a:spcPts val="800"/>
              </a:spcAft>
            </a:pPr>
            <a:r>
              <a:rPr lang="ro-RO" sz="1100" kern="100" dirty="0">
                <a:effectLst/>
                <a:latin typeface="Calibri" panose="020F0502020204030204" pitchFamily="34" charset="0"/>
                <a:ea typeface="Calibri" panose="020F0502020204030204" pitchFamily="34" charset="0"/>
                <a:cs typeface="Times New Roman" panose="02020603050405020304" pitchFamily="18" charset="0"/>
              </a:rPr>
              <a:t>1. Modul de </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Capture (</a:t>
            </a:r>
            <a:r>
              <a:rPr lang="ro-RO" sz="1100" kern="100" dirty="0">
                <a:effectLst/>
                <a:latin typeface="Calibri" panose="020F0502020204030204" pitchFamily="34" charset="0"/>
                <a:ea typeface="Calibri" panose="020F0502020204030204" pitchFamily="34" charset="0"/>
                <a:cs typeface="Times New Roman" panose="02020603050405020304" pitchFamily="18" charset="0"/>
              </a:rPr>
              <a:t>Colectare a Datelor</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ro-RO" sz="1100" kern="100" dirty="0">
                <a:effectLst/>
                <a:latin typeface="Calibri" panose="020F0502020204030204" pitchFamily="34" charset="0"/>
                <a:ea typeface="Calibri" panose="020F0502020204030204" pitchFamily="34" charset="0"/>
                <a:cs typeface="Times New Roman" panose="02020603050405020304" pitchFamily="18" charset="0"/>
              </a:rPr>
              <a:t>- Capturează datele </a:t>
            </a:r>
            <a:r>
              <a:rPr lang="ro-RO" sz="1100" kern="100" dirty="0" err="1">
                <a:effectLst/>
                <a:latin typeface="Calibri" panose="020F0502020204030204" pitchFamily="34" charset="0"/>
                <a:ea typeface="Calibri" panose="020F0502020204030204" pitchFamily="34" charset="0"/>
                <a:cs typeface="Times New Roman" panose="02020603050405020304" pitchFamily="18" charset="0"/>
              </a:rPr>
              <a:t>biometrice</a:t>
            </a:r>
            <a:r>
              <a:rPr lang="ro-RO" sz="1100" kern="100" dirty="0">
                <a:effectLst/>
                <a:latin typeface="Calibri" panose="020F0502020204030204" pitchFamily="34" charset="0"/>
                <a:ea typeface="Calibri" panose="020F0502020204030204" pitchFamily="34" charset="0"/>
                <a:cs typeface="Times New Roman" panose="02020603050405020304" pitchFamily="18" charset="0"/>
              </a:rPr>
              <a:t> brute si extrage o reprezentare numerică din datele capturate.</a:t>
            </a:r>
          </a:p>
          <a:p>
            <a:pPr>
              <a:lnSpc>
                <a:spcPct val="107000"/>
              </a:lnSpc>
              <a:spcAft>
                <a:spcPts val="800"/>
              </a:spcAft>
            </a:pPr>
            <a:r>
              <a:rPr lang="ro-RO" sz="1100" kern="100" dirty="0">
                <a:effectLst/>
                <a:latin typeface="Calibri" panose="020F0502020204030204" pitchFamily="34" charset="0"/>
                <a:ea typeface="Calibri" panose="020F0502020204030204" pitchFamily="34" charset="0"/>
                <a:cs typeface="Times New Roman" panose="02020603050405020304" pitchFamily="18" charset="0"/>
              </a:rPr>
              <a:t>2. Modulul de </a:t>
            </a:r>
            <a:r>
              <a:rPr lang="ro-RO" sz="1100" kern="100" dirty="0" err="1">
                <a:effectLst/>
                <a:latin typeface="Calibri" panose="020F0502020204030204" pitchFamily="34" charset="0"/>
                <a:ea typeface="Calibri" panose="020F0502020204030204" pitchFamily="34" charset="0"/>
                <a:cs typeface="Times New Roman" panose="02020603050405020304" pitchFamily="18" charset="0"/>
              </a:rPr>
              <a:t>Feature</a:t>
            </a:r>
            <a:r>
              <a:rPr lang="ro-RO" sz="1100" kern="100" dirty="0">
                <a:effectLst/>
                <a:latin typeface="Calibri" panose="020F0502020204030204" pitchFamily="34" charset="0"/>
                <a:ea typeface="Calibri" panose="020F0502020204030204" pitchFamily="34" charset="0"/>
                <a:cs typeface="Times New Roman" panose="02020603050405020304" pitchFamily="18" charset="0"/>
              </a:rPr>
              <a:t> Engineering - </a:t>
            </a:r>
            <a:r>
              <a:rPr lang="ro-RO" sz="1100" kern="100" dirty="0" err="1">
                <a:effectLst/>
                <a:latin typeface="Calibri" panose="020F0502020204030204" pitchFamily="34" charset="0"/>
                <a:ea typeface="Calibri" panose="020F0502020204030204" pitchFamily="34" charset="0"/>
                <a:cs typeface="Times New Roman" panose="02020603050405020304" pitchFamily="18" charset="0"/>
              </a:rPr>
              <a:t>Optimizeaza</a:t>
            </a:r>
            <a:r>
              <a:rPr lang="ro-RO" sz="1100" kern="100" dirty="0">
                <a:effectLst/>
                <a:latin typeface="Calibri" panose="020F0502020204030204" pitchFamily="34" charset="0"/>
                <a:ea typeface="Calibri" panose="020F0502020204030204" pitchFamily="34" charset="0"/>
                <a:cs typeface="Times New Roman" panose="02020603050405020304" pitchFamily="18" charset="0"/>
              </a:rPr>
              <a:t> și reducere reprezentările numerice.</a:t>
            </a:r>
          </a:p>
          <a:p>
            <a:pPr>
              <a:lnSpc>
                <a:spcPct val="107000"/>
              </a:lnSpc>
              <a:spcAft>
                <a:spcPts val="800"/>
              </a:spcAft>
            </a:pPr>
            <a:r>
              <a:rPr lang="ro-RO" sz="1100" kern="100" dirty="0">
                <a:effectLst/>
                <a:latin typeface="Calibri" panose="020F0502020204030204" pitchFamily="34" charset="0"/>
                <a:ea typeface="Calibri" panose="020F0502020204030204" pitchFamily="34" charset="0"/>
                <a:cs typeface="Times New Roman" panose="02020603050405020304" pitchFamily="18" charset="0"/>
              </a:rPr>
              <a:t>3. Modulul de </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Storage (</a:t>
            </a:r>
            <a:r>
              <a:rPr lang="ro-RO" sz="1100" kern="100" dirty="0">
                <a:effectLst/>
                <a:latin typeface="Calibri" panose="020F0502020204030204" pitchFamily="34" charset="0"/>
                <a:ea typeface="Calibri" panose="020F0502020204030204" pitchFamily="34" charset="0"/>
                <a:cs typeface="Times New Roman" panose="02020603050405020304" pitchFamily="18" charset="0"/>
              </a:rPr>
              <a:t>Stocare</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t>
            </a:r>
            <a:r>
              <a:rPr lang="ro-RO" sz="1100" kern="100" dirty="0">
                <a:effectLst/>
                <a:latin typeface="Calibri" panose="020F0502020204030204" pitchFamily="34" charset="0"/>
                <a:ea typeface="Calibri" panose="020F0502020204030204" pitchFamily="34" charset="0"/>
                <a:cs typeface="Times New Roman" panose="02020603050405020304" pitchFamily="18" charset="0"/>
              </a:rPr>
              <a:t> - Păstrează profilurile </a:t>
            </a:r>
            <a:r>
              <a:rPr lang="ro-RO" sz="1100" kern="100" dirty="0" err="1">
                <a:effectLst/>
                <a:latin typeface="Calibri" panose="020F0502020204030204" pitchFamily="34" charset="0"/>
                <a:ea typeface="Calibri" panose="020F0502020204030204" pitchFamily="34" charset="0"/>
                <a:cs typeface="Times New Roman" panose="02020603050405020304" pitchFamily="18" charset="0"/>
              </a:rPr>
              <a:t>biometrice</a:t>
            </a:r>
            <a:r>
              <a:rPr lang="ro-RO" sz="1100" kern="100" dirty="0">
                <a:effectLst/>
                <a:latin typeface="Calibri" panose="020F0502020204030204" pitchFamily="34" charset="0"/>
                <a:ea typeface="Calibri" panose="020F0502020204030204" pitchFamily="34" charset="0"/>
                <a:cs typeface="Times New Roman" panose="02020603050405020304" pitchFamily="18" charset="0"/>
              </a:rPr>
              <a:t> ale indivizilor.</a:t>
            </a:r>
          </a:p>
          <a:p>
            <a:pPr>
              <a:lnSpc>
                <a:spcPct val="107000"/>
              </a:lnSpc>
              <a:spcAft>
                <a:spcPts val="800"/>
              </a:spcAft>
            </a:pPr>
            <a:r>
              <a:rPr lang="ro-RO" sz="1100" kern="100" dirty="0">
                <a:effectLst/>
                <a:latin typeface="Calibri" panose="020F0502020204030204" pitchFamily="34" charset="0"/>
                <a:ea typeface="Calibri" panose="020F0502020204030204" pitchFamily="34" charset="0"/>
                <a:cs typeface="Times New Roman" panose="02020603050405020304" pitchFamily="18" charset="0"/>
              </a:rPr>
              <a:t>4. Modulul de </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Matching (</a:t>
            </a:r>
            <a:r>
              <a:rPr lang="ro-RO" sz="1100" kern="100" dirty="0">
                <a:effectLst/>
                <a:latin typeface="Calibri" panose="020F0502020204030204" pitchFamily="34" charset="0"/>
                <a:ea typeface="Calibri" panose="020F0502020204030204" pitchFamily="34" charset="0"/>
                <a:cs typeface="Times New Roman" panose="02020603050405020304" pitchFamily="18" charset="0"/>
              </a:rPr>
              <a:t>Comparare</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t>
            </a:r>
            <a:r>
              <a:rPr lang="ro-RO" sz="1100" kern="100" dirty="0">
                <a:effectLst/>
                <a:latin typeface="Calibri" panose="020F0502020204030204" pitchFamily="34" charset="0"/>
                <a:ea typeface="Calibri" panose="020F0502020204030204" pitchFamily="34" charset="0"/>
                <a:cs typeface="Times New Roman" panose="02020603050405020304" pitchFamily="18" charset="0"/>
              </a:rPr>
              <a:t> - Compară profilul </a:t>
            </a:r>
            <a:r>
              <a:rPr lang="ro-RO" sz="1100" kern="100" dirty="0" err="1">
                <a:effectLst/>
                <a:latin typeface="Calibri" panose="020F0502020204030204" pitchFamily="34" charset="0"/>
                <a:ea typeface="Calibri" panose="020F0502020204030204" pitchFamily="34" charset="0"/>
                <a:cs typeface="Times New Roman" panose="02020603050405020304" pitchFamily="18" charset="0"/>
              </a:rPr>
              <a:t>biometric</a:t>
            </a:r>
            <a:r>
              <a:rPr lang="ro-RO" sz="1100" kern="100" dirty="0">
                <a:effectLst/>
                <a:latin typeface="Calibri" panose="020F0502020204030204" pitchFamily="34" charset="0"/>
                <a:ea typeface="Calibri" panose="020F0502020204030204" pitchFamily="34" charset="0"/>
                <a:cs typeface="Times New Roman" panose="02020603050405020304" pitchFamily="18" charset="0"/>
              </a:rPr>
              <a:t> nou extras cu unul sau mai multe profiluri stocate anterior.</a:t>
            </a:r>
          </a:p>
          <a:p>
            <a:pPr>
              <a:lnSpc>
                <a:spcPct val="107000"/>
              </a:lnSpc>
              <a:spcAft>
                <a:spcPts val="800"/>
              </a:spcAft>
            </a:pPr>
            <a:r>
              <a:rPr lang="ro-RO" sz="1100" kern="100" dirty="0">
                <a:effectLst/>
                <a:latin typeface="Calibri" panose="020F0502020204030204" pitchFamily="34" charset="0"/>
                <a:ea typeface="Calibri" panose="020F0502020204030204" pitchFamily="34" charset="0"/>
                <a:cs typeface="Times New Roman" panose="02020603050405020304" pitchFamily="18" charset="0"/>
              </a:rPr>
              <a:t>5. Modulul de </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Decision (</a:t>
            </a:r>
            <a:r>
              <a:rPr lang="ro-RO" sz="1100" kern="100" dirty="0">
                <a:effectLst/>
                <a:latin typeface="Calibri" panose="020F0502020204030204" pitchFamily="34" charset="0"/>
                <a:ea typeface="Calibri" panose="020F0502020204030204" pitchFamily="34" charset="0"/>
                <a:cs typeface="Times New Roman" panose="02020603050405020304" pitchFamily="18" charset="0"/>
              </a:rPr>
              <a:t>Decizie</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t>
            </a:r>
            <a:r>
              <a:rPr lang="ro-RO" sz="1100" kern="100" dirty="0">
                <a:effectLst/>
                <a:latin typeface="Calibri" panose="020F0502020204030204" pitchFamily="34" charset="0"/>
                <a:ea typeface="Calibri" panose="020F0502020204030204" pitchFamily="34" charset="0"/>
                <a:cs typeface="Times New Roman" panose="02020603050405020304" pitchFamily="18" charset="0"/>
              </a:rPr>
              <a:t> - Execută verificarea finală pentru a autoriza sau bloca accesul utilizatorului.</a:t>
            </a:r>
          </a:p>
          <a:p>
            <a:endParaRPr lang="ro-RO" dirty="0"/>
          </a:p>
          <a:p>
            <a:endParaRPr lang="ro-RO" dirty="0"/>
          </a:p>
        </p:txBody>
      </p:sp>
    </p:spTree>
    <p:extLst>
      <p:ext uri="{BB962C8B-B14F-4D97-AF65-F5344CB8AC3E}">
        <p14:creationId xmlns:p14="http://schemas.microsoft.com/office/powerpoint/2010/main" val="13607102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8" name="Google Shape;31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094141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32" name="Google Shape;432;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218558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ro-RO" dirty="0"/>
          </a:p>
        </p:txBody>
      </p:sp>
    </p:spTree>
    <p:extLst>
      <p:ext uri="{BB962C8B-B14F-4D97-AF65-F5344CB8AC3E}">
        <p14:creationId xmlns:p14="http://schemas.microsoft.com/office/powerpoint/2010/main" val="31308225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8" name="Google Shape;448;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9.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ata Privacy Training Presentation" type="blank">
  <p:cSld name="BLANK">
    <p:bg>
      <p:bgPr>
        <a:solidFill>
          <a:schemeClr val="dk1"/>
        </a:solidFill>
        <a:effectLst/>
      </p:bgPr>
    </p:bg>
    <p:spTree>
      <p:nvGrpSpPr>
        <p:cNvPr id="1" name="Shape 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3"/>
          <p:cNvSpPr txBox="1">
            <a:spLocks noGrp="1"/>
          </p:cNvSpPr>
          <p:nvPr>
            <p:ph type="ctrTitle"/>
          </p:nvPr>
        </p:nvSpPr>
        <p:spPr>
          <a:xfrm>
            <a:off x="973875" y="659500"/>
            <a:ext cx="16257000" cy="1470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7200"/>
              <a:buNone/>
              <a:defRPr sz="7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 name="Google Shape;11;p3"/>
          <p:cNvSpPr txBox="1">
            <a:spLocks noGrp="1"/>
          </p:cNvSpPr>
          <p:nvPr>
            <p:ph type="subTitle" idx="1"/>
          </p:nvPr>
        </p:nvSpPr>
        <p:spPr>
          <a:xfrm>
            <a:off x="5486450" y="2390175"/>
            <a:ext cx="6770700" cy="700800"/>
          </a:xfrm>
          <a:prstGeom prst="rect">
            <a:avLst/>
          </a:prstGeom>
          <a:noFill/>
          <a:ln>
            <a:noFill/>
          </a:ln>
        </p:spPr>
        <p:txBody>
          <a:bodyPr spcFirstLastPara="1" wrap="square" lIns="91425" tIns="45700" rIns="91425" bIns="45700" anchor="t" anchorCtr="0">
            <a:normAutofit/>
          </a:bodyPr>
          <a:lstStyle>
            <a:lvl1pPr lvl="0">
              <a:spcBef>
                <a:spcPts val="640"/>
              </a:spcBef>
              <a:spcAft>
                <a:spcPts val="0"/>
              </a:spcAft>
              <a:buSzPts val="3200"/>
              <a:buNone/>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2" name="Google Shape;12;p3"/>
          <p:cNvSpPr/>
          <p:nvPr/>
        </p:nvSpPr>
        <p:spPr>
          <a:xfrm>
            <a:off x="-3273550" y="2542583"/>
            <a:ext cx="8572500" cy="8239125"/>
          </a:xfrm>
          <a:custGeom>
            <a:avLst/>
            <a:gdLst/>
            <a:ahLst/>
            <a:cxnLst/>
            <a:rect l="l" t="t" r="r" b="b"/>
            <a:pathLst>
              <a:path w="8572500" h="8239125" extrusionOk="0">
                <a:moveTo>
                  <a:pt x="0" y="0"/>
                </a:moveTo>
                <a:lnTo>
                  <a:pt x="8572500" y="0"/>
                </a:lnTo>
                <a:lnTo>
                  <a:pt x="8572500" y="8239125"/>
                </a:lnTo>
                <a:lnTo>
                  <a:pt x="0" y="8239125"/>
                </a:lnTo>
                <a:lnTo>
                  <a:pt x="0" y="0"/>
                </a:lnTo>
                <a:close/>
              </a:path>
            </a:pathLst>
          </a:custGeom>
          <a:blipFill rotWithShape="1">
            <a:blip r:embed="rId2">
              <a:alphaModFix/>
            </a:blip>
            <a:stretch>
              <a:fillRect r="-109"/>
            </a:stretch>
          </a:blipFill>
          <a:ln>
            <a:noFill/>
          </a:ln>
        </p:spPr>
      </p:sp>
      <p:sp>
        <p:nvSpPr>
          <p:cNvPr id="13" name="Google Shape;13;p3"/>
          <p:cNvSpPr/>
          <p:nvPr/>
        </p:nvSpPr>
        <p:spPr>
          <a:xfrm>
            <a:off x="12069880" y="4865740"/>
            <a:ext cx="10767347" cy="6446949"/>
          </a:xfrm>
          <a:custGeom>
            <a:avLst/>
            <a:gdLst/>
            <a:ahLst/>
            <a:cxnLst/>
            <a:rect l="l" t="t" r="r" b="b"/>
            <a:pathLst>
              <a:path w="10767347" h="6446949" extrusionOk="0">
                <a:moveTo>
                  <a:pt x="0" y="0"/>
                </a:moveTo>
                <a:lnTo>
                  <a:pt x="10767347" y="0"/>
                </a:lnTo>
                <a:lnTo>
                  <a:pt x="10767347" y="6446949"/>
                </a:lnTo>
                <a:lnTo>
                  <a:pt x="0" y="6446949"/>
                </a:lnTo>
                <a:lnTo>
                  <a:pt x="0" y="0"/>
                </a:lnTo>
                <a:close/>
              </a:path>
            </a:pathLst>
          </a:custGeom>
          <a:blipFill rotWithShape="1">
            <a:blip r:embed="rId3">
              <a:alphaModFix/>
            </a:blip>
            <a:stretch>
              <a:fillRect/>
            </a:stretch>
          </a:blipFill>
          <a:ln>
            <a:noFill/>
          </a:ln>
        </p:spPr>
      </p:sp>
      <p:sp>
        <p:nvSpPr>
          <p:cNvPr id="14" name="Google Shape;14;p3"/>
          <p:cNvSpPr/>
          <p:nvPr/>
        </p:nvSpPr>
        <p:spPr>
          <a:xfrm>
            <a:off x="-566134" y="5025929"/>
            <a:ext cx="5786510" cy="1222400"/>
          </a:xfrm>
          <a:custGeom>
            <a:avLst/>
            <a:gdLst/>
            <a:ahLst/>
            <a:cxnLst/>
            <a:rect l="l" t="t" r="r" b="b"/>
            <a:pathLst>
              <a:path w="5786510" h="1222400" extrusionOk="0">
                <a:moveTo>
                  <a:pt x="0" y="0"/>
                </a:moveTo>
                <a:lnTo>
                  <a:pt x="5786510" y="0"/>
                </a:lnTo>
                <a:lnTo>
                  <a:pt x="5786510" y="1222401"/>
                </a:lnTo>
                <a:lnTo>
                  <a:pt x="0" y="1222401"/>
                </a:lnTo>
                <a:lnTo>
                  <a:pt x="0" y="0"/>
                </a:lnTo>
                <a:close/>
              </a:path>
            </a:pathLst>
          </a:custGeom>
          <a:blipFill rotWithShape="1">
            <a:blip r:embed="rId4">
              <a:alphaModFix/>
            </a:blip>
            <a:stretch>
              <a:fillRect/>
            </a:stretch>
          </a:blipFill>
          <a:ln>
            <a:noFill/>
          </a:ln>
        </p:spPr>
      </p:sp>
      <p:sp>
        <p:nvSpPr>
          <p:cNvPr id="15" name="Google Shape;15;p3"/>
          <p:cNvSpPr/>
          <p:nvPr/>
        </p:nvSpPr>
        <p:spPr>
          <a:xfrm>
            <a:off x="12510895" y="7710737"/>
            <a:ext cx="5786510" cy="1222400"/>
          </a:xfrm>
          <a:custGeom>
            <a:avLst/>
            <a:gdLst/>
            <a:ahLst/>
            <a:cxnLst/>
            <a:rect l="l" t="t" r="r" b="b"/>
            <a:pathLst>
              <a:path w="5786510" h="1222400" extrusionOk="0">
                <a:moveTo>
                  <a:pt x="0" y="0"/>
                </a:moveTo>
                <a:lnTo>
                  <a:pt x="5786510" y="0"/>
                </a:lnTo>
                <a:lnTo>
                  <a:pt x="5786510" y="1222401"/>
                </a:lnTo>
                <a:lnTo>
                  <a:pt x="0" y="1222401"/>
                </a:lnTo>
                <a:lnTo>
                  <a:pt x="0" y="0"/>
                </a:lnTo>
                <a:close/>
              </a:path>
            </a:pathLst>
          </a:custGeom>
          <a:blipFill rotWithShape="1">
            <a:blip r:embed="rId4">
              <a:alphaModFix/>
            </a:blip>
            <a:stretch>
              <a:fillRect/>
            </a:stretch>
          </a:blipFill>
          <a:ln>
            <a:noFill/>
          </a:ln>
        </p:spPr>
      </p:sp>
      <p:sp>
        <p:nvSpPr>
          <p:cNvPr id="16" name="Google Shape;16;p3"/>
          <p:cNvSpPr/>
          <p:nvPr/>
        </p:nvSpPr>
        <p:spPr>
          <a:xfrm>
            <a:off x="136276" y="5637130"/>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5">
              <a:alphaModFix/>
            </a:blip>
            <a:stretch>
              <a:fillRect/>
            </a:stretch>
          </a:blipFill>
          <a:ln>
            <a:noFill/>
          </a:ln>
        </p:spPr>
      </p:sp>
      <p:sp>
        <p:nvSpPr>
          <p:cNvPr id="17" name="Google Shape;17;p3"/>
          <p:cNvSpPr/>
          <p:nvPr/>
        </p:nvSpPr>
        <p:spPr>
          <a:xfrm>
            <a:off x="13213304" y="8321937"/>
            <a:ext cx="5786510" cy="936363"/>
          </a:xfrm>
          <a:custGeom>
            <a:avLst/>
            <a:gdLst/>
            <a:ahLst/>
            <a:cxnLst/>
            <a:rect l="l" t="t" r="r" b="b"/>
            <a:pathLst>
              <a:path w="5786510" h="936363" extrusionOk="0">
                <a:moveTo>
                  <a:pt x="0" y="0"/>
                </a:moveTo>
                <a:lnTo>
                  <a:pt x="5786511" y="0"/>
                </a:lnTo>
                <a:lnTo>
                  <a:pt x="5786511" y="936363"/>
                </a:lnTo>
                <a:lnTo>
                  <a:pt x="0" y="936363"/>
                </a:lnTo>
                <a:lnTo>
                  <a:pt x="0" y="0"/>
                </a:lnTo>
                <a:close/>
              </a:path>
            </a:pathLst>
          </a:custGeom>
          <a:blipFill rotWithShape="1">
            <a:blip r:embed="rId5">
              <a:alphaModFix/>
            </a:blip>
            <a:stretch>
              <a:fillRect/>
            </a:stretch>
          </a:blip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1374800" y="787750"/>
            <a:ext cx="16629600" cy="1143000"/>
          </a:xfrm>
          <a:prstGeom prst="rect">
            <a:avLst/>
          </a:prstGeom>
          <a:noFill/>
          <a:ln>
            <a:noFill/>
          </a:ln>
        </p:spPr>
        <p:txBody>
          <a:bodyPr spcFirstLastPara="1" wrap="square" lIns="91425" tIns="45700" rIns="91425" bIns="45700" anchor="ctr" anchorCtr="0">
            <a:normAutofit/>
          </a:bodyPr>
          <a:lstStyle>
            <a:lvl1pPr lvl="0">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 name="Google Shape;20;p4"/>
          <p:cNvSpPr txBox="1">
            <a:spLocks noGrp="1"/>
          </p:cNvSpPr>
          <p:nvPr>
            <p:ph type="body" idx="1"/>
          </p:nvPr>
        </p:nvSpPr>
        <p:spPr>
          <a:xfrm>
            <a:off x="1258725" y="2561250"/>
            <a:ext cx="8229600" cy="45261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1" name="Google Shape;21;p4"/>
          <p:cNvSpPr/>
          <p:nvPr/>
        </p:nvSpPr>
        <p:spPr>
          <a:xfrm>
            <a:off x="11160104" y="2792569"/>
            <a:ext cx="9845270" cy="12703574"/>
          </a:xfrm>
          <a:custGeom>
            <a:avLst/>
            <a:gdLst/>
            <a:ahLst/>
            <a:cxnLst/>
            <a:rect l="l" t="t" r="r" b="b"/>
            <a:pathLst>
              <a:path w="9845270" h="12703574" extrusionOk="0">
                <a:moveTo>
                  <a:pt x="0" y="0"/>
                </a:moveTo>
                <a:lnTo>
                  <a:pt x="9845270" y="0"/>
                </a:lnTo>
                <a:lnTo>
                  <a:pt x="9845270" y="12703574"/>
                </a:lnTo>
                <a:lnTo>
                  <a:pt x="0" y="12703574"/>
                </a:lnTo>
                <a:lnTo>
                  <a:pt x="0" y="0"/>
                </a:lnTo>
                <a:close/>
              </a:path>
            </a:pathLst>
          </a:custGeom>
          <a:blipFill rotWithShape="1">
            <a:blip r:embed="rId2">
              <a:alphaModFix/>
            </a:blip>
            <a:stretch>
              <a:fillRect/>
            </a:stretch>
          </a:blipFill>
          <a:ln>
            <a:noFill/>
          </a:ln>
        </p:spPr>
      </p:sp>
      <p:sp>
        <p:nvSpPr>
          <p:cNvPr id="22" name="Google Shape;22;p4"/>
          <p:cNvSpPr/>
          <p:nvPr/>
        </p:nvSpPr>
        <p:spPr>
          <a:xfrm>
            <a:off x="13854144" y="3598338"/>
            <a:ext cx="7315200" cy="1545336"/>
          </a:xfrm>
          <a:custGeom>
            <a:avLst/>
            <a:gdLst/>
            <a:ahLst/>
            <a:cxnLst/>
            <a:rect l="l" t="t" r="r" b="b"/>
            <a:pathLst>
              <a:path w="7315200" h="1545336" extrusionOk="0">
                <a:moveTo>
                  <a:pt x="0" y="0"/>
                </a:moveTo>
                <a:lnTo>
                  <a:pt x="7315200" y="0"/>
                </a:lnTo>
                <a:lnTo>
                  <a:pt x="7315200" y="1545336"/>
                </a:lnTo>
                <a:lnTo>
                  <a:pt x="0" y="1545336"/>
                </a:lnTo>
                <a:lnTo>
                  <a:pt x="0" y="0"/>
                </a:lnTo>
                <a:close/>
              </a:path>
            </a:pathLst>
          </a:custGeom>
          <a:blipFill rotWithShape="1">
            <a:blip r:embed="rId3">
              <a:alphaModFix/>
            </a:blip>
            <a:stretch>
              <a:fillRect/>
            </a:stretch>
          </a:blipFill>
          <a:ln>
            <a:noFill/>
          </a:ln>
        </p:spPr>
      </p:sp>
      <p:sp>
        <p:nvSpPr>
          <p:cNvPr id="23" name="Google Shape;23;p4"/>
          <p:cNvSpPr/>
          <p:nvPr/>
        </p:nvSpPr>
        <p:spPr>
          <a:xfrm>
            <a:off x="12349259" y="4587998"/>
            <a:ext cx="4713606" cy="762747"/>
          </a:xfrm>
          <a:custGeom>
            <a:avLst/>
            <a:gdLst/>
            <a:ahLst/>
            <a:cxnLst/>
            <a:rect l="l" t="t" r="r" b="b"/>
            <a:pathLst>
              <a:path w="4713606" h="762747" extrusionOk="0">
                <a:moveTo>
                  <a:pt x="0" y="0"/>
                </a:moveTo>
                <a:lnTo>
                  <a:pt x="4713606" y="0"/>
                </a:lnTo>
                <a:lnTo>
                  <a:pt x="4713606" y="762747"/>
                </a:lnTo>
                <a:lnTo>
                  <a:pt x="0" y="762747"/>
                </a:lnTo>
                <a:lnTo>
                  <a:pt x="0" y="0"/>
                </a:lnTo>
                <a:close/>
              </a:path>
            </a:pathLst>
          </a:custGeom>
          <a:blipFill rotWithShape="1">
            <a:blip r:embed="rId4">
              <a:alphaModFix/>
            </a:blip>
            <a:stretch>
              <a:fillRect/>
            </a:stretch>
          </a:blipFill>
          <a:ln>
            <a:noFill/>
          </a:ln>
        </p:spPr>
      </p:sp>
      <p:sp>
        <p:nvSpPr>
          <p:cNvPr id="24" name="Google Shape;24;p4"/>
          <p:cNvSpPr/>
          <p:nvPr/>
        </p:nvSpPr>
        <p:spPr>
          <a:xfrm>
            <a:off x="-1939849" y="8802155"/>
            <a:ext cx="5637751" cy="912291"/>
          </a:xfrm>
          <a:custGeom>
            <a:avLst/>
            <a:gdLst/>
            <a:ahLst/>
            <a:cxnLst/>
            <a:rect l="l" t="t" r="r" b="b"/>
            <a:pathLst>
              <a:path w="5637751" h="912291" extrusionOk="0">
                <a:moveTo>
                  <a:pt x="0" y="0"/>
                </a:moveTo>
                <a:lnTo>
                  <a:pt x="5637751" y="0"/>
                </a:lnTo>
                <a:lnTo>
                  <a:pt x="5637751" y="912290"/>
                </a:lnTo>
                <a:lnTo>
                  <a:pt x="0" y="912290"/>
                </a:lnTo>
                <a:lnTo>
                  <a:pt x="0" y="0"/>
                </a:lnTo>
                <a:close/>
              </a:path>
            </a:pathLst>
          </a:custGeom>
          <a:blipFill rotWithShape="1">
            <a:blip r:embed="rId4">
              <a:alphaModFix/>
            </a:blip>
            <a:stretch>
              <a:fillRect/>
            </a:stretch>
          </a:blip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1383237" y="777425"/>
            <a:ext cx="15643500" cy="13620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7200"/>
              <a:buFont typeface="Calibri"/>
              <a:buNone/>
              <a:defRPr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5"/>
          <p:cNvSpPr txBox="1">
            <a:spLocks noGrp="1"/>
          </p:cNvSpPr>
          <p:nvPr>
            <p:ph type="body" idx="1"/>
          </p:nvPr>
        </p:nvSpPr>
        <p:spPr>
          <a:xfrm>
            <a:off x="1307013" y="4708438"/>
            <a:ext cx="7772400" cy="1500300"/>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SzPts val="2400"/>
              <a:buNone/>
              <a:defRPr sz="2400"/>
            </a:lvl1pPr>
            <a:lvl2pPr marL="914400" lvl="1" indent="-228600" algn="l">
              <a:spcBef>
                <a:spcPts val="360"/>
              </a:spcBef>
              <a:spcAft>
                <a:spcPts val="0"/>
              </a:spcAft>
              <a:buSzPts val="2400"/>
              <a:buNone/>
              <a:defRPr sz="2400"/>
            </a:lvl2pPr>
            <a:lvl3pPr marL="1371600" lvl="2" indent="-228600" algn="l">
              <a:spcBef>
                <a:spcPts val="320"/>
              </a:spcBef>
              <a:spcAft>
                <a:spcPts val="0"/>
              </a:spcAft>
              <a:buSzPts val="2400"/>
              <a:buNone/>
              <a:defRPr/>
            </a:lvl3pPr>
            <a:lvl4pPr marL="1828800" lvl="3" indent="-228600" algn="l">
              <a:spcBef>
                <a:spcPts val="280"/>
              </a:spcBef>
              <a:spcAft>
                <a:spcPts val="0"/>
              </a:spcAft>
              <a:buSzPts val="2400"/>
              <a:buNone/>
              <a:defRPr sz="2400"/>
            </a:lvl4pPr>
            <a:lvl5pPr marL="2286000" lvl="4" indent="-228600" algn="l">
              <a:spcBef>
                <a:spcPts val="280"/>
              </a:spcBef>
              <a:spcAft>
                <a:spcPts val="0"/>
              </a:spcAft>
              <a:buSzPts val="2400"/>
              <a:buNone/>
              <a:defRPr sz="2400"/>
            </a:lvl5pPr>
            <a:lvl6pPr marL="2743200" lvl="5" indent="-228600" algn="l">
              <a:spcBef>
                <a:spcPts val="280"/>
              </a:spcBef>
              <a:spcAft>
                <a:spcPts val="0"/>
              </a:spcAft>
              <a:buSzPts val="2400"/>
              <a:buNone/>
              <a:defRPr sz="2400"/>
            </a:lvl6pPr>
            <a:lvl7pPr marL="3200400" lvl="6" indent="-228600" algn="l">
              <a:spcBef>
                <a:spcPts val="280"/>
              </a:spcBef>
              <a:spcAft>
                <a:spcPts val="0"/>
              </a:spcAft>
              <a:buSzPts val="2400"/>
              <a:buNone/>
              <a:defRPr sz="2400"/>
            </a:lvl7pPr>
            <a:lvl8pPr marL="3657600" lvl="7" indent="-228600" algn="l">
              <a:spcBef>
                <a:spcPts val="280"/>
              </a:spcBef>
              <a:spcAft>
                <a:spcPts val="0"/>
              </a:spcAft>
              <a:buSzPts val="2400"/>
              <a:buNone/>
              <a:defRPr sz="2400"/>
            </a:lvl8pPr>
            <a:lvl9pPr marL="4114800" lvl="8" indent="-228600" algn="l">
              <a:spcBef>
                <a:spcPts val="280"/>
              </a:spcBef>
              <a:spcAft>
                <a:spcPts val="0"/>
              </a:spcAft>
              <a:buSzPts val="2400"/>
              <a:buNone/>
              <a:defRPr sz="2400"/>
            </a:lvl9pPr>
          </a:lstStyle>
          <a:p>
            <a:endParaRPr/>
          </a:p>
        </p:txBody>
      </p:sp>
      <p:sp>
        <p:nvSpPr>
          <p:cNvPr id="28" name="Google Shape;28;p5"/>
          <p:cNvSpPr/>
          <p:nvPr/>
        </p:nvSpPr>
        <p:spPr>
          <a:xfrm rot="2839866">
            <a:off x="10450855" y="3052361"/>
            <a:ext cx="10008307" cy="12927861"/>
          </a:xfrm>
          <a:custGeom>
            <a:avLst/>
            <a:gdLst/>
            <a:ahLst/>
            <a:cxnLst/>
            <a:rect l="l" t="t" r="r" b="b"/>
            <a:pathLst>
              <a:path w="10012156" h="12932833" extrusionOk="0">
                <a:moveTo>
                  <a:pt x="0" y="0"/>
                </a:moveTo>
                <a:lnTo>
                  <a:pt x="10012156" y="0"/>
                </a:lnTo>
                <a:lnTo>
                  <a:pt x="10012156" y="12932833"/>
                </a:lnTo>
                <a:lnTo>
                  <a:pt x="0" y="12932833"/>
                </a:lnTo>
                <a:lnTo>
                  <a:pt x="0" y="0"/>
                </a:lnTo>
                <a:close/>
              </a:path>
            </a:pathLst>
          </a:custGeom>
          <a:blipFill rotWithShape="1">
            <a:blip r:embed="rId2">
              <a:alphaModFix/>
            </a:blip>
            <a:stretch>
              <a:fillRect l="-279" t="-729" r="-549"/>
            </a:stretch>
          </a:blipFill>
          <a:ln>
            <a:noFill/>
          </a:ln>
        </p:spPr>
      </p:sp>
      <p:sp>
        <p:nvSpPr>
          <p:cNvPr id="29" name="Google Shape;29;p5"/>
          <p:cNvSpPr/>
          <p:nvPr/>
        </p:nvSpPr>
        <p:spPr>
          <a:xfrm>
            <a:off x="13234713" y="6595748"/>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3">
              <a:alphaModFix/>
            </a:blip>
            <a:stretch>
              <a:fillRect/>
            </a:stretch>
          </a:blipFill>
          <a:ln>
            <a:noFill/>
          </a:ln>
        </p:spPr>
      </p:sp>
      <p:sp>
        <p:nvSpPr>
          <p:cNvPr id="30" name="Google Shape;30;p5"/>
          <p:cNvSpPr/>
          <p:nvPr/>
        </p:nvSpPr>
        <p:spPr>
          <a:xfrm>
            <a:off x="13163206" y="8262967"/>
            <a:ext cx="5786510" cy="936363"/>
          </a:xfrm>
          <a:custGeom>
            <a:avLst/>
            <a:gdLst/>
            <a:ahLst/>
            <a:cxnLst/>
            <a:rect l="l" t="t" r="r" b="b"/>
            <a:pathLst>
              <a:path w="5786510" h="936363" extrusionOk="0">
                <a:moveTo>
                  <a:pt x="0" y="0"/>
                </a:moveTo>
                <a:lnTo>
                  <a:pt x="5786510" y="0"/>
                </a:lnTo>
                <a:lnTo>
                  <a:pt x="5786510" y="936363"/>
                </a:lnTo>
                <a:lnTo>
                  <a:pt x="0" y="936363"/>
                </a:lnTo>
                <a:lnTo>
                  <a:pt x="0" y="0"/>
                </a:lnTo>
                <a:close/>
              </a:path>
            </a:pathLst>
          </a:custGeom>
          <a:blipFill rotWithShape="1">
            <a:blip r:embed="rId4">
              <a:alphaModFix/>
            </a:blip>
            <a:stretch>
              <a:fillRect/>
            </a:stretch>
          </a:blip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1"/>
        <p:cNvGrpSpPr/>
        <p:nvPr/>
      </p:nvGrpSpPr>
      <p:grpSpPr>
        <a:xfrm>
          <a:off x="0" y="0"/>
          <a:ext cx="0" cy="0"/>
          <a:chOff x="0" y="0"/>
          <a:chExt cx="0" cy="0"/>
        </a:xfrm>
      </p:grpSpPr>
      <p:sp>
        <p:nvSpPr>
          <p:cNvPr id="32" name="Google Shape;32;p6"/>
          <p:cNvSpPr/>
          <p:nvPr/>
        </p:nvSpPr>
        <p:spPr>
          <a:xfrm>
            <a:off x="-4507375" y="2161833"/>
            <a:ext cx="8572500" cy="8239125"/>
          </a:xfrm>
          <a:custGeom>
            <a:avLst/>
            <a:gdLst/>
            <a:ahLst/>
            <a:cxnLst/>
            <a:rect l="l" t="t" r="r" b="b"/>
            <a:pathLst>
              <a:path w="8572500" h="8239125" extrusionOk="0">
                <a:moveTo>
                  <a:pt x="0" y="0"/>
                </a:moveTo>
                <a:lnTo>
                  <a:pt x="8572500" y="0"/>
                </a:lnTo>
                <a:lnTo>
                  <a:pt x="8572500" y="8239125"/>
                </a:lnTo>
                <a:lnTo>
                  <a:pt x="0" y="8239125"/>
                </a:lnTo>
                <a:lnTo>
                  <a:pt x="0" y="0"/>
                </a:lnTo>
                <a:close/>
              </a:path>
            </a:pathLst>
          </a:custGeom>
          <a:blipFill rotWithShape="1">
            <a:blip r:embed="rId2">
              <a:alphaModFix/>
            </a:blip>
            <a:stretch>
              <a:fillRect r="-109"/>
            </a:stretch>
          </a:blipFill>
          <a:ln>
            <a:noFill/>
          </a:ln>
        </p:spPr>
      </p:sp>
      <p:sp>
        <p:nvSpPr>
          <p:cNvPr id="33" name="Google Shape;33;p6"/>
          <p:cNvSpPr/>
          <p:nvPr/>
        </p:nvSpPr>
        <p:spPr>
          <a:xfrm>
            <a:off x="12069880" y="6035440"/>
            <a:ext cx="10767347" cy="6446949"/>
          </a:xfrm>
          <a:custGeom>
            <a:avLst/>
            <a:gdLst/>
            <a:ahLst/>
            <a:cxnLst/>
            <a:rect l="l" t="t" r="r" b="b"/>
            <a:pathLst>
              <a:path w="10767347" h="6446949" extrusionOk="0">
                <a:moveTo>
                  <a:pt x="0" y="0"/>
                </a:moveTo>
                <a:lnTo>
                  <a:pt x="10767347" y="0"/>
                </a:lnTo>
                <a:lnTo>
                  <a:pt x="10767347" y="6446949"/>
                </a:lnTo>
                <a:lnTo>
                  <a:pt x="0" y="6446949"/>
                </a:lnTo>
                <a:lnTo>
                  <a:pt x="0" y="0"/>
                </a:lnTo>
                <a:close/>
              </a:path>
            </a:pathLst>
          </a:custGeom>
          <a:blipFill rotWithShape="1">
            <a:blip r:embed="rId3">
              <a:alphaModFix/>
            </a:blip>
            <a:stretch>
              <a:fillRect/>
            </a:stretch>
          </a:blipFill>
          <a:ln>
            <a:noFill/>
          </a:ln>
        </p:spPr>
      </p:sp>
      <p:sp>
        <p:nvSpPr>
          <p:cNvPr id="34" name="Google Shape;34;p6"/>
          <p:cNvSpPr/>
          <p:nvPr/>
        </p:nvSpPr>
        <p:spPr>
          <a:xfrm>
            <a:off x="-1623684" y="8016329"/>
            <a:ext cx="5786510" cy="1222400"/>
          </a:xfrm>
          <a:custGeom>
            <a:avLst/>
            <a:gdLst/>
            <a:ahLst/>
            <a:cxnLst/>
            <a:rect l="l" t="t" r="r" b="b"/>
            <a:pathLst>
              <a:path w="5786510" h="1222400" extrusionOk="0">
                <a:moveTo>
                  <a:pt x="0" y="0"/>
                </a:moveTo>
                <a:lnTo>
                  <a:pt x="5786510" y="0"/>
                </a:lnTo>
                <a:lnTo>
                  <a:pt x="5786510" y="1222401"/>
                </a:lnTo>
                <a:lnTo>
                  <a:pt x="0" y="1222401"/>
                </a:lnTo>
                <a:lnTo>
                  <a:pt x="0" y="0"/>
                </a:lnTo>
                <a:close/>
              </a:path>
            </a:pathLst>
          </a:custGeom>
          <a:blipFill rotWithShape="1">
            <a:blip r:embed="rId4">
              <a:alphaModFix/>
            </a:blip>
            <a:stretch>
              <a:fillRect/>
            </a:stretch>
          </a:blipFill>
          <a:ln>
            <a:noFill/>
          </a:ln>
        </p:spPr>
      </p:sp>
      <p:sp>
        <p:nvSpPr>
          <p:cNvPr id="35" name="Google Shape;35;p6"/>
          <p:cNvSpPr/>
          <p:nvPr/>
        </p:nvSpPr>
        <p:spPr>
          <a:xfrm>
            <a:off x="12510895" y="7710737"/>
            <a:ext cx="5786510" cy="1222400"/>
          </a:xfrm>
          <a:custGeom>
            <a:avLst/>
            <a:gdLst/>
            <a:ahLst/>
            <a:cxnLst/>
            <a:rect l="l" t="t" r="r" b="b"/>
            <a:pathLst>
              <a:path w="5786510" h="1222400" extrusionOk="0">
                <a:moveTo>
                  <a:pt x="0" y="0"/>
                </a:moveTo>
                <a:lnTo>
                  <a:pt x="5786510" y="0"/>
                </a:lnTo>
                <a:lnTo>
                  <a:pt x="5786510" y="1222401"/>
                </a:lnTo>
                <a:lnTo>
                  <a:pt x="0" y="1222401"/>
                </a:lnTo>
                <a:lnTo>
                  <a:pt x="0" y="0"/>
                </a:lnTo>
                <a:close/>
              </a:path>
            </a:pathLst>
          </a:custGeom>
          <a:blipFill rotWithShape="1">
            <a:blip r:embed="rId4">
              <a:alphaModFix/>
            </a:blip>
            <a:stretch>
              <a:fillRect/>
            </a:stretch>
          </a:blipFill>
          <a:ln>
            <a:noFill/>
          </a:ln>
        </p:spPr>
      </p:sp>
      <p:sp>
        <p:nvSpPr>
          <p:cNvPr id="36" name="Google Shape;36;p6"/>
          <p:cNvSpPr/>
          <p:nvPr/>
        </p:nvSpPr>
        <p:spPr>
          <a:xfrm>
            <a:off x="-921274" y="8627530"/>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5">
              <a:alphaModFix/>
            </a:blip>
            <a:stretch>
              <a:fillRect/>
            </a:stretch>
          </a:blipFill>
          <a:ln>
            <a:noFill/>
          </a:ln>
        </p:spPr>
      </p:sp>
      <p:sp>
        <p:nvSpPr>
          <p:cNvPr id="37" name="Google Shape;37;p6"/>
          <p:cNvSpPr/>
          <p:nvPr/>
        </p:nvSpPr>
        <p:spPr>
          <a:xfrm>
            <a:off x="13213304" y="8321937"/>
            <a:ext cx="5786510" cy="936363"/>
          </a:xfrm>
          <a:custGeom>
            <a:avLst/>
            <a:gdLst/>
            <a:ahLst/>
            <a:cxnLst/>
            <a:rect l="l" t="t" r="r" b="b"/>
            <a:pathLst>
              <a:path w="5786510" h="936363" extrusionOk="0">
                <a:moveTo>
                  <a:pt x="0" y="0"/>
                </a:moveTo>
                <a:lnTo>
                  <a:pt x="5786511" y="0"/>
                </a:lnTo>
                <a:lnTo>
                  <a:pt x="5786511" y="936363"/>
                </a:lnTo>
                <a:lnTo>
                  <a:pt x="0" y="936363"/>
                </a:lnTo>
                <a:lnTo>
                  <a:pt x="0" y="0"/>
                </a:lnTo>
                <a:close/>
              </a:path>
            </a:pathLst>
          </a:custGeom>
          <a:blipFill rotWithShape="1">
            <a:blip r:embed="rId5">
              <a:alphaModFix/>
            </a:blip>
            <a:stretch>
              <a:fillRect/>
            </a:stretch>
          </a:blipFill>
          <a:ln>
            <a:noFill/>
          </a:ln>
        </p:spPr>
      </p:sp>
      <p:sp>
        <p:nvSpPr>
          <p:cNvPr id="38" name="Google Shape;38;p6"/>
          <p:cNvSpPr txBox="1">
            <a:spLocks noGrp="1"/>
          </p:cNvSpPr>
          <p:nvPr>
            <p:ph type="title"/>
          </p:nvPr>
        </p:nvSpPr>
        <p:spPr>
          <a:xfrm>
            <a:off x="795450" y="810900"/>
            <a:ext cx="167604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6"/>
          <p:cNvSpPr txBox="1">
            <a:spLocks noGrp="1"/>
          </p:cNvSpPr>
          <p:nvPr>
            <p:ph type="body" idx="1"/>
          </p:nvPr>
        </p:nvSpPr>
        <p:spPr>
          <a:xfrm>
            <a:off x="3835625" y="2668075"/>
            <a:ext cx="5210700" cy="4526100"/>
          </a:xfrm>
          <a:prstGeom prst="rect">
            <a:avLst/>
          </a:prstGeom>
          <a:noFill/>
          <a:ln>
            <a:noFill/>
          </a:ln>
        </p:spPr>
        <p:txBody>
          <a:bodyPr spcFirstLastPara="1" wrap="square" lIns="91425" tIns="45700" rIns="91425" bIns="45700" anchor="t" anchorCtr="0">
            <a:normAutofit/>
          </a:bodyPr>
          <a:lstStyle>
            <a:lvl1pPr marL="457200" lvl="0" indent="-381000" algn="l">
              <a:spcBef>
                <a:spcPts val="560"/>
              </a:spcBef>
              <a:spcAft>
                <a:spcPts val="0"/>
              </a:spcAft>
              <a:buClr>
                <a:schemeClr val="dk1"/>
              </a:buClr>
              <a:buSzPts val="2400"/>
              <a:buChar char="•"/>
              <a:defRPr sz="2400"/>
            </a:lvl1pPr>
            <a:lvl2pPr marL="914400" lvl="1" indent="-381000" algn="l">
              <a:spcBef>
                <a:spcPts val="480"/>
              </a:spcBef>
              <a:spcAft>
                <a:spcPts val="0"/>
              </a:spcAft>
              <a:buClr>
                <a:schemeClr val="dk1"/>
              </a:buClr>
              <a:buSzPts val="2400"/>
              <a:buChar char="–"/>
              <a:defRPr sz="2400"/>
            </a:lvl2pPr>
            <a:lvl3pPr marL="1371600" lvl="2" indent="-381000" algn="l">
              <a:spcBef>
                <a:spcPts val="400"/>
              </a:spcBef>
              <a:spcAft>
                <a:spcPts val="0"/>
              </a:spcAft>
              <a:buClr>
                <a:schemeClr val="dk1"/>
              </a:buClr>
              <a:buSzPts val="2400"/>
              <a:buChar char="•"/>
              <a:defRPr/>
            </a:lvl3pPr>
            <a:lvl4pPr marL="1828800" lvl="3" indent="-381000" algn="l">
              <a:spcBef>
                <a:spcPts val="360"/>
              </a:spcBef>
              <a:spcAft>
                <a:spcPts val="0"/>
              </a:spcAft>
              <a:buClr>
                <a:schemeClr val="dk1"/>
              </a:buClr>
              <a:buSzPts val="2400"/>
              <a:buChar char="–"/>
              <a:defRPr sz="2400"/>
            </a:lvl4pPr>
            <a:lvl5pPr marL="2286000" lvl="4" indent="-381000" algn="l">
              <a:spcBef>
                <a:spcPts val="360"/>
              </a:spcBef>
              <a:spcAft>
                <a:spcPts val="0"/>
              </a:spcAft>
              <a:buClr>
                <a:schemeClr val="dk1"/>
              </a:buClr>
              <a:buSzPts val="2400"/>
              <a:buChar char="»"/>
              <a:defRPr sz="2400"/>
            </a:lvl5pPr>
            <a:lvl6pPr marL="2743200" lvl="5" indent="-381000" algn="l">
              <a:spcBef>
                <a:spcPts val="360"/>
              </a:spcBef>
              <a:spcAft>
                <a:spcPts val="0"/>
              </a:spcAft>
              <a:buClr>
                <a:schemeClr val="dk1"/>
              </a:buClr>
              <a:buSzPts val="2400"/>
              <a:buChar char="•"/>
              <a:defRPr sz="2400"/>
            </a:lvl6pPr>
            <a:lvl7pPr marL="3200400" lvl="6" indent="-381000" algn="l">
              <a:spcBef>
                <a:spcPts val="360"/>
              </a:spcBef>
              <a:spcAft>
                <a:spcPts val="0"/>
              </a:spcAft>
              <a:buClr>
                <a:schemeClr val="dk1"/>
              </a:buClr>
              <a:buSzPts val="2400"/>
              <a:buChar char="•"/>
              <a:defRPr sz="2400"/>
            </a:lvl7pPr>
            <a:lvl8pPr marL="3657600" lvl="7" indent="-381000" algn="l">
              <a:spcBef>
                <a:spcPts val="360"/>
              </a:spcBef>
              <a:spcAft>
                <a:spcPts val="0"/>
              </a:spcAft>
              <a:buClr>
                <a:schemeClr val="dk1"/>
              </a:buClr>
              <a:buSzPts val="2400"/>
              <a:buChar char="•"/>
              <a:defRPr sz="2400"/>
            </a:lvl8pPr>
            <a:lvl9pPr marL="4114800" lvl="8" indent="-381000" algn="l">
              <a:spcBef>
                <a:spcPts val="360"/>
              </a:spcBef>
              <a:spcAft>
                <a:spcPts val="0"/>
              </a:spcAft>
              <a:buClr>
                <a:schemeClr val="dk1"/>
              </a:buClr>
              <a:buSzPts val="2400"/>
              <a:buChar char="•"/>
              <a:defRPr sz="2400"/>
            </a:lvl9pPr>
          </a:lstStyle>
          <a:p>
            <a:endParaRPr/>
          </a:p>
        </p:txBody>
      </p:sp>
      <p:sp>
        <p:nvSpPr>
          <p:cNvPr id="40" name="Google Shape;40;p6"/>
          <p:cNvSpPr txBox="1">
            <a:spLocks noGrp="1"/>
          </p:cNvSpPr>
          <p:nvPr>
            <p:ph type="body" idx="2"/>
          </p:nvPr>
        </p:nvSpPr>
        <p:spPr>
          <a:xfrm>
            <a:off x="9198825" y="2668075"/>
            <a:ext cx="5917200" cy="4526100"/>
          </a:xfrm>
          <a:prstGeom prst="rect">
            <a:avLst/>
          </a:prstGeom>
          <a:noFill/>
          <a:ln>
            <a:noFill/>
          </a:ln>
        </p:spPr>
        <p:txBody>
          <a:bodyPr spcFirstLastPara="1" wrap="square" lIns="91425" tIns="45700" rIns="91425" bIns="45700" anchor="t" anchorCtr="0">
            <a:normAutofit/>
          </a:bodyPr>
          <a:lstStyle>
            <a:lvl1pPr marL="457200" lvl="0" indent="-381000" algn="l">
              <a:spcBef>
                <a:spcPts val="560"/>
              </a:spcBef>
              <a:spcAft>
                <a:spcPts val="0"/>
              </a:spcAft>
              <a:buClr>
                <a:schemeClr val="dk1"/>
              </a:buClr>
              <a:buSzPts val="2400"/>
              <a:buChar char="•"/>
              <a:defRPr sz="2400"/>
            </a:lvl1pPr>
            <a:lvl2pPr marL="914400" lvl="1" indent="-381000" algn="l">
              <a:spcBef>
                <a:spcPts val="480"/>
              </a:spcBef>
              <a:spcAft>
                <a:spcPts val="0"/>
              </a:spcAft>
              <a:buClr>
                <a:schemeClr val="dk1"/>
              </a:buClr>
              <a:buSzPts val="2400"/>
              <a:buChar char="–"/>
              <a:defRPr sz="2400"/>
            </a:lvl2pPr>
            <a:lvl3pPr marL="1371600" lvl="2" indent="-381000" algn="l">
              <a:spcBef>
                <a:spcPts val="400"/>
              </a:spcBef>
              <a:spcAft>
                <a:spcPts val="0"/>
              </a:spcAft>
              <a:buClr>
                <a:schemeClr val="dk1"/>
              </a:buClr>
              <a:buSzPts val="2400"/>
              <a:buChar char="•"/>
              <a:defRPr/>
            </a:lvl3pPr>
            <a:lvl4pPr marL="1828800" lvl="3" indent="-381000" algn="l">
              <a:spcBef>
                <a:spcPts val="360"/>
              </a:spcBef>
              <a:spcAft>
                <a:spcPts val="0"/>
              </a:spcAft>
              <a:buClr>
                <a:schemeClr val="dk1"/>
              </a:buClr>
              <a:buSzPts val="2400"/>
              <a:buChar char="–"/>
              <a:defRPr sz="2400"/>
            </a:lvl4pPr>
            <a:lvl5pPr marL="2286000" lvl="4" indent="-381000" algn="l">
              <a:spcBef>
                <a:spcPts val="360"/>
              </a:spcBef>
              <a:spcAft>
                <a:spcPts val="0"/>
              </a:spcAft>
              <a:buClr>
                <a:schemeClr val="dk1"/>
              </a:buClr>
              <a:buSzPts val="2400"/>
              <a:buChar char="»"/>
              <a:defRPr sz="2400"/>
            </a:lvl5pPr>
            <a:lvl6pPr marL="2743200" lvl="5" indent="-381000" algn="l">
              <a:spcBef>
                <a:spcPts val="360"/>
              </a:spcBef>
              <a:spcAft>
                <a:spcPts val="0"/>
              </a:spcAft>
              <a:buClr>
                <a:schemeClr val="dk1"/>
              </a:buClr>
              <a:buSzPts val="2400"/>
              <a:buChar char="•"/>
              <a:defRPr sz="2400"/>
            </a:lvl6pPr>
            <a:lvl7pPr marL="3200400" lvl="6" indent="-381000" algn="l">
              <a:spcBef>
                <a:spcPts val="360"/>
              </a:spcBef>
              <a:spcAft>
                <a:spcPts val="0"/>
              </a:spcAft>
              <a:buClr>
                <a:schemeClr val="dk1"/>
              </a:buClr>
              <a:buSzPts val="2400"/>
              <a:buChar char="•"/>
              <a:defRPr sz="2400"/>
            </a:lvl7pPr>
            <a:lvl8pPr marL="3657600" lvl="7" indent="-381000" algn="l">
              <a:spcBef>
                <a:spcPts val="360"/>
              </a:spcBef>
              <a:spcAft>
                <a:spcPts val="0"/>
              </a:spcAft>
              <a:buClr>
                <a:schemeClr val="dk1"/>
              </a:buClr>
              <a:buSzPts val="2400"/>
              <a:buChar char="•"/>
              <a:defRPr sz="2400"/>
            </a:lvl8pPr>
            <a:lvl9pPr marL="4114800" lvl="8" indent="-381000" algn="l">
              <a:spcBef>
                <a:spcPts val="360"/>
              </a:spcBef>
              <a:spcAft>
                <a:spcPts val="0"/>
              </a:spcAft>
              <a:buClr>
                <a:schemeClr val="dk1"/>
              </a:buClr>
              <a:buSzPts val="2400"/>
              <a:buChar char="•"/>
              <a:defRPr sz="2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1"/>
        <p:cNvGrpSpPr/>
        <p:nvPr/>
      </p:nvGrpSpPr>
      <p:grpSpPr>
        <a:xfrm>
          <a:off x="0" y="0"/>
          <a:ext cx="0" cy="0"/>
          <a:chOff x="0" y="0"/>
          <a:chExt cx="0" cy="0"/>
        </a:xfrm>
      </p:grpSpPr>
      <p:sp>
        <p:nvSpPr>
          <p:cNvPr id="42" name="Google Shape;42;p7"/>
          <p:cNvSpPr/>
          <p:nvPr/>
        </p:nvSpPr>
        <p:spPr>
          <a:xfrm>
            <a:off x="-4215611" y="3754260"/>
            <a:ext cx="11139898" cy="8229600"/>
          </a:xfrm>
          <a:custGeom>
            <a:avLst/>
            <a:gdLst/>
            <a:ahLst/>
            <a:cxnLst/>
            <a:rect l="l" t="t" r="r" b="b"/>
            <a:pathLst>
              <a:path w="11139898" h="8229600" extrusionOk="0">
                <a:moveTo>
                  <a:pt x="0" y="0"/>
                </a:moveTo>
                <a:lnTo>
                  <a:pt x="11139898" y="0"/>
                </a:lnTo>
                <a:lnTo>
                  <a:pt x="11139898" y="8229600"/>
                </a:lnTo>
                <a:lnTo>
                  <a:pt x="0" y="8229600"/>
                </a:lnTo>
                <a:lnTo>
                  <a:pt x="0" y="0"/>
                </a:lnTo>
                <a:close/>
              </a:path>
            </a:pathLst>
          </a:custGeom>
          <a:blipFill rotWithShape="1">
            <a:blip r:embed="rId2">
              <a:alphaModFix/>
            </a:blip>
            <a:stretch>
              <a:fillRect/>
            </a:stretch>
          </a:blipFill>
          <a:ln>
            <a:noFill/>
          </a:ln>
        </p:spPr>
      </p:sp>
      <p:sp>
        <p:nvSpPr>
          <p:cNvPr id="43" name="Google Shape;43;p7"/>
          <p:cNvSpPr/>
          <p:nvPr/>
        </p:nvSpPr>
        <p:spPr>
          <a:xfrm rot="-842175">
            <a:off x="13752995" y="-3701347"/>
            <a:ext cx="9200334" cy="10239284"/>
          </a:xfrm>
          <a:custGeom>
            <a:avLst/>
            <a:gdLst/>
            <a:ahLst/>
            <a:cxnLst/>
            <a:rect l="l" t="t" r="r" b="b"/>
            <a:pathLst>
              <a:path w="9201686" h="10240788" extrusionOk="0">
                <a:moveTo>
                  <a:pt x="0" y="0"/>
                </a:moveTo>
                <a:lnTo>
                  <a:pt x="9201686" y="0"/>
                </a:lnTo>
                <a:lnTo>
                  <a:pt x="9201686" y="10240788"/>
                </a:lnTo>
                <a:lnTo>
                  <a:pt x="0" y="10240788"/>
                </a:lnTo>
                <a:lnTo>
                  <a:pt x="0" y="0"/>
                </a:lnTo>
                <a:close/>
              </a:path>
            </a:pathLst>
          </a:custGeom>
          <a:blipFill rotWithShape="1">
            <a:blip r:embed="rId3">
              <a:alphaModFix/>
            </a:blip>
            <a:stretch>
              <a:fillRect t="-479" b="-479"/>
            </a:stretch>
          </a:blipFill>
          <a:ln>
            <a:noFill/>
          </a:ln>
        </p:spPr>
      </p:sp>
      <p:sp>
        <p:nvSpPr>
          <p:cNvPr id="44" name="Google Shape;44;p7"/>
          <p:cNvSpPr/>
          <p:nvPr/>
        </p:nvSpPr>
        <p:spPr>
          <a:xfrm>
            <a:off x="-1643590" y="502297"/>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4">
              <a:alphaModFix/>
            </a:blip>
            <a:stretch>
              <a:fillRect/>
            </a:stretch>
          </a:blipFill>
          <a:ln>
            <a:noFill/>
          </a:ln>
        </p:spPr>
      </p:sp>
      <p:sp>
        <p:nvSpPr>
          <p:cNvPr id="45" name="Google Shape;45;p7"/>
          <p:cNvSpPr/>
          <p:nvPr/>
        </p:nvSpPr>
        <p:spPr>
          <a:xfrm>
            <a:off x="13321623" y="8399033"/>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4">
              <a:alphaModFix/>
            </a:blip>
            <a:stretch>
              <a:fillRect/>
            </a:stretch>
          </a:blipFill>
          <a:ln>
            <a:noFill/>
          </a:ln>
        </p:spPr>
      </p:sp>
      <p:sp>
        <p:nvSpPr>
          <p:cNvPr id="46" name="Google Shape;46;p7"/>
          <p:cNvSpPr/>
          <p:nvPr/>
        </p:nvSpPr>
        <p:spPr>
          <a:xfrm>
            <a:off x="1007043" y="8234867"/>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5">
              <a:alphaModFix/>
            </a:blip>
            <a:stretch>
              <a:fillRect/>
            </a:stretch>
          </a:blipFill>
          <a:ln>
            <a:noFill/>
          </a:ln>
        </p:spPr>
      </p:sp>
      <p:sp>
        <p:nvSpPr>
          <p:cNvPr id="47" name="Google Shape;47;p7"/>
          <p:cNvSpPr/>
          <p:nvPr/>
        </p:nvSpPr>
        <p:spPr>
          <a:xfrm>
            <a:off x="-1995898" y="7723150"/>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5">
              <a:alphaModFix/>
            </a:blip>
            <a:stretch>
              <a:fillRect/>
            </a:stretch>
          </a:blipFill>
          <a:ln>
            <a:noFill/>
          </a:ln>
        </p:spPr>
      </p:sp>
      <p:sp>
        <p:nvSpPr>
          <p:cNvPr id="48" name="Google Shape;48;p7"/>
          <p:cNvSpPr txBox="1">
            <a:spLocks noGrp="1"/>
          </p:cNvSpPr>
          <p:nvPr>
            <p:ph type="title"/>
          </p:nvPr>
        </p:nvSpPr>
        <p:spPr>
          <a:xfrm>
            <a:off x="801525" y="795225"/>
            <a:ext cx="166458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7"/>
          <p:cNvSpPr txBox="1">
            <a:spLocks noGrp="1"/>
          </p:cNvSpPr>
          <p:nvPr>
            <p:ph type="body" idx="1"/>
          </p:nvPr>
        </p:nvSpPr>
        <p:spPr>
          <a:xfrm>
            <a:off x="3894000" y="2458200"/>
            <a:ext cx="4815900" cy="3951300"/>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SzPts val="2400"/>
              <a:buChar char="•"/>
              <a:defRPr sz="2400"/>
            </a:lvl1pPr>
            <a:lvl2pPr marL="914400" lvl="1" indent="-381000" algn="l">
              <a:spcBef>
                <a:spcPts val="400"/>
              </a:spcBef>
              <a:spcAft>
                <a:spcPts val="0"/>
              </a:spcAft>
              <a:buSzPts val="2400"/>
              <a:buChar char="–"/>
              <a:defRPr sz="2400"/>
            </a:lvl2pPr>
            <a:lvl3pPr marL="1371600" lvl="2" indent="-381000" algn="l">
              <a:spcBef>
                <a:spcPts val="360"/>
              </a:spcBef>
              <a:spcAft>
                <a:spcPts val="0"/>
              </a:spcAft>
              <a:buSzPts val="2400"/>
              <a:buChar char="•"/>
              <a:defRPr/>
            </a:lvl3pPr>
            <a:lvl4pPr marL="1828800" lvl="3" indent="-381000" algn="l">
              <a:spcBef>
                <a:spcPts val="320"/>
              </a:spcBef>
              <a:spcAft>
                <a:spcPts val="0"/>
              </a:spcAft>
              <a:buSzPts val="2400"/>
              <a:buChar char="–"/>
              <a:defRPr sz="2400"/>
            </a:lvl4pPr>
            <a:lvl5pPr marL="2286000" lvl="4" indent="-381000" algn="l">
              <a:spcBef>
                <a:spcPts val="320"/>
              </a:spcBef>
              <a:spcAft>
                <a:spcPts val="0"/>
              </a:spcAft>
              <a:buSzPts val="2400"/>
              <a:buChar char="»"/>
              <a:defRPr sz="2400"/>
            </a:lvl5pPr>
            <a:lvl6pPr marL="2743200" lvl="5" indent="-381000" algn="l">
              <a:spcBef>
                <a:spcPts val="320"/>
              </a:spcBef>
              <a:spcAft>
                <a:spcPts val="0"/>
              </a:spcAft>
              <a:buSzPts val="2400"/>
              <a:buChar char="•"/>
              <a:defRPr sz="2400"/>
            </a:lvl6pPr>
            <a:lvl7pPr marL="3200400" lvl="6" indent="-381000" algn="l">
              <a:spcBef>
                <a:spcPts val="320"/>
              </a:spcBef>
              <a:spcAft>
                <a:spcPts val="0"/>
              </a:spcAft>
              <a:buSzPts val="2400"/>
              <a:buChar char="•"/>
              <a:defRPr sz="2400"/>
            </a:lvl7pPr>
            <a:lvl8pPr marL="3657600" lvl="7" indent="-381000" algn="l">
              <a:spcBef>
                <a:spcPts val="320"/>
              </a:spcBef>
              <a:spcAft>
                <a:spcPts val="0"/>
              </a:spcAft>
              <a:buSzPts val="2400"/>
              <a:buChar char="•"/>
              <a:defRPr sz="2400"/>
            </a:lvl8pPr>
            <a:lvl9pPr marL="4114800" lvl="8" indent="-381000" algn="l">
              <a:spcBef>
                <a:spcPts val="320"/>
              </a:spcBef>
              <a:spcAft>
                <a:spcPts val="0"/>
              </a:spcAft>
              <a:buSzPts val="2400"/>
              <a:buChar char="•"/>
              <a:defRPr sz="2400"/>
            </a:lvl9pPr>
          </a:lstStyle>
          <a:p>
            <a:endParaRPr/>
          </a:p>
        </p:txBody>
      </p:sp>
      <p:sp>
        <p:nvSpPr>
          <p:cNvPr id="50" name="Google Shape;50;p7"/>
          <p:cNvSpPr txBox="1">
            <a:spLocks noGrp="1"/>
          </p:cNvSpPr>
          <p:nvPr>
            <p:ph type="body" idx="2"/>
          </p:nvPr>
        </p:nvSpPr>
        <p:spPr>
          <a:xfrm>
            <a:off x="8885960" y="2458200"/>
            <a:ext cx="4818000" cy="3951300"/>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SzPts val="2400"/>
              <a:buChar char="•"/>
              <a:defRPr sz="2400"/>
            </a:lvl1pPr>
            <a:lvl2pPr marL="914400" lvl="1" indent="-381000" algn="l">
              <a:spcBef>
                <a:spcPts val="400"/>
              </a:spcBef>
              <a:spcAft>
                <a:spcPts val="0"/>
              </a:spcAft>
              <a:buSzPts val="2400"/>
              <a:buChar char="–"/>
              <a:defRPr sz="2400"/>
            </a:lvl2pPr>
            <a:lvl3pPr marL="1371600" lvl="2" indent="-381000" algn="l">
              <a:spcBef>
                <a:spcPts val="360"/>
              </a:spcBef>
              <a:spcAft>
                <a:spcPts val="0"/>
              </a:spcAft>
              <a:buSzPts val="2400"/>
              <a:buChar char="•"/>
              <a:defRPr/>
            </a:lvl3pPr>
            <a:lvl4pPr marL="1828800" lvl="3" indent="-381000" algn="l">
              <a:spcBef>
                <a:spcPts val="320"/>
              </a:spcBef>
              <a:spcAft>
                <a:spcPts val="0"/>
              </a:spcAft>
              <a:buSzPts val="2400"/>
              <a:buChar char="–"/>
              <a:defRPr sz="2400"/>
            </a:lvl4pPr>
            <a:lvl5pPr marL="2286000" lvl="4" indent="-381000" algn="l">
              <a:spcBef>
                <a:spcPts val="320"/>
              </a:spcBef>
              <a:spcAft>
                <a:spcPts val="0"/>
              </a:spcAft>
              <a:buSzPts val="2400"/>
              <a:buChar char="»"/>
              <a:defRPr sz="2400"/>
            </a:lvl5pPr>
            <a:lvl6pPr marL="2743200" lvl="5" indent="-381000" algn="l">
              <a:spcBef>
                <a:spcPts val="320"/>
              </a:spcBef>
              <a:spcAft>
                <a:spcPts val="0"/>
              </a:spcAft>
              <a:buSzPts val="2400"/>
              <a:buChar char="•"/>
              <a:defRPr sz="2400"/>
            </a:lvl6pPr>
            <a:lvl7pPr marL="3200400" lvl="6" indent="-381000" algn="l">
              <a:spcBef>
                <a:spcPts val="320"/>
              </a:spcBef>
              <a:spcAft>
                <a:spcPts val="0"/>
              </a:spcAft>
              <a:buSzPts val="2400"/>
              <a:buChar char="•"/>
              <a:defRPr sz="2400"/>
            </a:lvl7pPr>
            <a:lvl8pPr marL="3657600" lvl="7" indent="-381000" algn="l">
              <a:spcBef>
                <a:spcPts val="320"/>
              </a:spcBef>
              <a:spcAft>
                <a:spcPts val="0"/>
              </a:spcAft>
              <a:buSzPts val="2400"/>
              <a:buChar char="•"/>
              <a:defRPr sz="2400"/>
            </a:lvl8pPr>
            <a:lvl9pPr marL="4114800" lvl="8" indent="-381000" algn="l">
              <a:spcBef>
                <a:spcPts val="320"/>
              </a:spcBef>
              <a:spcAft>
                <a:spcPts val="0"/>
              </a:spcAft>
              <a:buSzPts val="2400"/>
              <a:buChar char="•"/>
              <a:defRPr sz="24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8"/>
          <p:cNvSpPr/>
          <p:nvPr/>
        </p:nvSpPr>
        <p:spPr>
          <a:xfrm>
            <a:off x="4106687" y="267838"/>
            <a:ext cx="11139898" cy="8229600"/>
          </a:xfrm>
          <a:custGeom>
            <a:avLst/>
            <a:gdLst/>
            <a:ahLst/>
            <a:cxnLst/>
            <a:rect l="l" t="t" r="r" b="b"/>
            <a:pathLst>
              <a:path w="11139898" h="8229600" extrusionOk="0">
                <a:moveTo>
                  <a:pt x="0" y="0"/>
                </a:moveTo>
                <a:lnTo>
                  <a:pt x="11139899" y="0"/>
                </a:lnTo>
                <a:lnTo>
                  <a:pt x="11139899" y="8229600"/>
                </a:lnTo>
                <a:lnTo>
                  <a:pt x="0" y="8229600"/>
                </a:lnTo>
                <a:lnTo>
                  <a:pt x="0" y="0"/>
                </a:lnTo>
                <a:close/>
              </a:path>
            </a:pathLst>
          </a:custGeom>
          <a:blipFill rotWithShape="1">
            <a:blip r:embed="rId2">
              <a:alphaModFix/>
            </a:blip>
            <a:stretch>
              <a:fillRect/>
            </a:stretch>
          </a:blipFill>
          <a:ln>
            <a:noFill/>
          </a:ln>
        </p:spPr>
      </p:sp>
      <p:sp>
        <p:nvSpPr>
          <p:cNvPr id="53" name="Google Shape;53;p8"/>
          <p:cNvSpPr txBox="1">
            <a:spLocks noGrp="1"/>
          </p:cNvSpPr>
          <p:nvPr>
            <p:ph type="title"/>
          </p:nvPr>
        </p:nvSpPr>
        <p:spPr>
          <a:xfrm>
            <a:off x="3786225" y="3811150"/>
            <a:ext cx="108612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8"/>
          <p:cNvSpPr/>
          <p:nvPr/>
        </p:nvSpPr>
        <p:spPr>
          <a:xfrm>
            <a:off x="14366045" y="8035900"/>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3">
              <a:alphaModFix/>
            </a:blip>
            <a:stretch>
              <a:fillRect/>
            </a:stretch>
          </a:blipFill>
          <a:ln>
            <a:noFill/>
          </a:ln>
        </p:spPr>
      </p:sp>
      <p:sp>
        <p:nvSpPr>
          <p:cNvPr id="55" name="Google Shape;55;p8"/>
          <p:cNvSpPr/>
          <p:nvPr/>
        </p:nvSpPr>
        <p:spPr>
          <a:xfrm>
            <a:off x="13321623" y="8399033"/>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3">
              <a:alphaModFix/>
            </a:blip>
            <a:stretch>
              <a:fillRect/>
            </a:stretch>
          </a:blipFill>
          <a:ln>
            <a:noFill/>
          </a:ln>
        </p:spPr>
      </p:sp>
      <p:sp>
        <p:nvSpPr>
          <p:cNvPr id="56" name="Google Shape;56;p8"/>
          <p:cNvSpPr/>
          <p:nvPr/>
        </p:nvSpPr>
        <p:spPr>
          <a:xfrm>
            <a:off x="991018" y="8910742"/>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4">
              <a:alphaModFix/>
            </a:blip>
            <a:stretch>
              <a:fillRect/>
            </a:stretch>
          </a:blipFill>
          <a:ln>
            <a:noFill/>
          </a:ln>
        </p:spPr>
      </p:sp>
      <p:sp>
        <p:nvSpPr>
          <p:cNvPr id="57" name="Google Shape;57;p8"/>
          <p:cNvSpPr/>
          <p:nvPr/>
        </p:nvSpPr>
        <p:spPr>
          <a:xfrm>
            <a:off x="-2011923" y="8399025"/>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4">
              <a:alphaModFix/>
            </a:blip>
            <a:stretch>
              <a:fillRect/>
            </a:stretch>
          </a:blip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58"/>
        <p:cNvGrpSpPr/>
        <p:nvPr/>
      </p:nvGrpSpPr>
      <p:grpSpPr>
        <a:xfrm>
          <a:off x="0" y="0"/>
          <a:ext cx="0" cy="0"/>
          <a:chOff x="0" y="0"/>
          <a:chExt cx="0" cy="0"/>
        </a:xfrm>
      </p:grpSpPr>
      <p:sp>
        <p:nvSpPr>
          <p:cNvPr id="59" name="Google Shape;59;p9"/>
          <p:cNvSpPr/>
          <p:nvPr/>
        </p:nvSpPr>
        <p:spPr>
          <a:xfrm>
            <a:off x="8659629" y="6557597"/>
            <a:ext cx="11926297" cy="7140870"/>
          </a:xfrm>
          <a:custGeom>
            <a:avLst/>
            <a:gdLst/>
            <a:ahLst/>
            <a:cxnLst/>
            <a:rect l="l" t="t" r="r" b="b"/>
            <a:pathLst>
              <a:path w="11926297" h="7140870" extrusionOk="0">
                <a:moveTo>
                  <a:pt x="0" y="0"/>
                </a:moveTo>
                <a:lnTo>
                  <a:pt x="11926297" y="0"/>
                </a:lnTo>
                <a:lnTo>
                  <a:pt x="11926297" y="7140871"/>
                </a:lnTo>
                <a:lnTo>
                  <a:pt x="0" y="7140871"/>
                </a:lnTo>
                <a:lnTo>
                  <a:pt x="0" y="0"/>
                </a:lnTo>
                <a:close/>
              </a:path>
            </a:pathLst>
          </a:custGeom>
          <a:blipFill rotWithShape="1">
            <a:blip r:embed="rId2">
              <a:alphaModFix/>
            </a:blip>
            <a:stretch>
              <a:fillRect/>
            </a:stretch>
          </a:blipFill>
          <a:ln>
            <a:noFill/>
          </a:ln>
        </p:spPr>
      </p:sp>
      <p:sp>
        <p:nvSpPr>
          <p:cNvPr id="60" name="Google Shape;60;p9"/>
          <p:cNvSpPr/>
          <p:nvPr/>
        </p:nvSpPr>
        <p:spPr>
          <a:xfrm rot="10800000">
            <a:off x="14827631" y="6164585"/>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3">
              <a:alphaModFix/>
            </a:blip>
            <a:stretch>
              <a:fillRect/>
            </a:stretch>
          </a:blipFill>
          <a:ln>
            <a:noFill/>
          </a:ln>
        </p:spPr>
      </p:sp>
      <p:sp>
        <p:nvSpPr>
          <p:cNvPr id="61" name="Google Shape;61;p9"/>
          <p:cNvSpPr/>
          <p:nvPr/>
        </p:nvSpPr>
        <p:spPr>
          <a:xfrm>
            <a:off x="-10691850" y="-1482558"/>
            <a:ext cx="16230600" cy="6877717"/>
          </a:xfrm>
          <a:custGeom>
            <a:avLst/>
            <a:gdLst/>
            <a:ahLst/>
            <a:cxnLst/>
            <a:rect l="l" t="t" r="r" b="b"/>
            <a:pathLst>
              <a:path w="16230600" h="6877717" extrusionOk="0">
                <a:moveTo>
                  <a:pt x="0" y="0"/>
                </a:moveTo>
                <a:lnTo>
                  <a:pt x="16230600" y="0"/>
                </a:lnTo>
                <a:lnTo>
                  <a:pt x="16230600" y="6877717"/>
                </a:lnTo>
                <a:lnTo>
                  <a:pt x="0" y="6877717"/>
                </a:lnTo>
                <a:lnTo>
                  <a:pt x="0" y="0"/>
                </a:lnTo>
                <a:close/>
              </a:path>
            </a:pathLst>
          </a:custGeom>
          <a:blipFill rotWithShape="1">
            <a:blip r:embed="rId4">
              <a:alphaModFix/>
            </a:blip>
            <a:stretch>
              <a:fillRect/>
            </a:stretch>
          </a:blipFill>
          <a:ln>
            <a:noFill/>
          </a:ln>
        </p:spPr>
      </p:sp>
      <p:sp>
        <p:nvSpPr>
          <p:cNvPr id="62" name="Google Shape;62;p9"/>
          <p:cNvSpPr txBox="1">
            <a:spLocks noGrp="1"/>
          </p:cNvSpPr>
          <p:nvPr>
            <p:ph type="title"/>
          </p:nvPr>
        </p:nvSpPr>
        <p:spPr>
          <a:xfrm>
            <a:off x="1031534" y="3336775"/>
            <a:ext cx="9531900" cy="5667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7200"/>
              <a:buFont typeface="Calibri"/>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9"/>
          <p:cNvSpPr>
            <a:spLocks noGrp="1"/>
          </p:cNvSpPr>
          <p:nvPr>
            <p:ph type="pic" idx="2"/>
          </p:nvPr>
        </p:nvSpPr>
        <p:spPr>
          <a:xfrm>
            <a:off x="11053800" y="1788750"/>
            <a:ext cx="6027300" cy="6877800"/>
          </a:xfrm>
          <a:prstGeom prst="rect">
            <a:avLst/>
          </a:prstGeom>
          <a:noFill/>
          <a:ln>
            <a:noFill/>
          </a:ln>
        </p:spPr>
      </p:sp>
      <p:sp>
        <p:nvSpPr>
          <p:cNvPr id="64" name="Google Shape;64;p9"/>
          <p:cNvSpPr/>
          <p:nvPr/>
        </p:nvSpPr>
        <p:spPr>
          <a:xfrm>
            <a:off x="11715702" y="9200232"/>
            <a:ext cx="5536686" cy="543602"/>
          </a:xfrm>
          <a:custGeom>
            <a:avLst/>
            <a:gdLst/>
            <a:ahLst/>
            <a:cxnLst/>
            <a:rect l="l" t="t" r="r" b="b"/>
            <a:pathLst>
              <a:path w="5536686" h="543602" extrusionOk="0">
                <a:moveTo>
                  <a:pt x="0" y="0"/>
                </a:moveTo>
                <a:lnTo>
                  <a:pt x="5536686" y="0"/>
                </a:lnTo>
                <a:lnTo>
                  <a:pt x="5536686" y="543601"/>
                </a:lnTo>
                <a:lnTo>
                  <a:pt x="0" y="543601"/>
                </a:lnTo>
                <a:lnTo>
                  <a:pt x="0" y="0"/>
                </a:lnTo>
                <a:close/>
              </a:path>
            </a:pathLst>
          </a:custGeom>
          <a:blipFill rotWithShape="1">
            <a:blip r:embed="rId5">
              <a:alphaModFix/>
            </a:blip>
            <a:stretch>
              <a:fillRect/>
            </a:stretch>
          </a:blipFill>
          <a:ln>
            <a:noFill/>
          </a:ln>
        </p:spPr>
      </p:sp>
      <p:sp>
        <p:nvSpPr>
          <p:cNvPr id="65" name="Google Shape;65;p9"/>
          <p:cNvSpPr/>
          <p:nvPr/>
        </p:nvSpPr>
        <p:spPr>
          <a:xfrm>
            <a:off x="13896145" y="-341283"/>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3">
              <a:alphaModFix/>
            </a:blip>
            <a:stretch>
              <a:fillRect/>
            </a:stretch>
          </a:blipFill>
          <a:ln>
            <a:noFill/>
          </a:ln>
        </p:spPr>
      </p:sp>
      <p:sp>
        <p:nvSpPr>
          <p:cNvPr id="66" name="Google Shape;66;p9"/>
          <p:cNvSpPr/>
          <p:nvPr/>
        </p:nvSpPr>
        <p:spPr>
          <a:xfrm rot="10800000">
            <a:off x="-1333786" y="8480652"/>
            <a:ext cx="5536686" cy="1806344"/>
          </a:xfrm>
          <a:custGeom>
            <a:avLst/>
            <a:gdLst/>
            <a:ahLst/>
            <a:cxnLst/>
            <a:rect l="l" t="t" r="r" b="b"/>
            <a:pathLst>
              <a:path w="5536686" h="1806344" extrusionOk="0">
                <a:moveTo>
                  <a:pt x="0" y="0"/>
                </a:moveTo>
                <a:lnTo>
                  <a:pt x="5536685" y="0"/>
                </a:lnTo>
                <a:lnTo>
                  <a:pt x="5536685" y="1806344"/>
                </a:lnTo>
                <a:lnTo>
                  <a:pt x="0" y="1806344"/>
                </a:lnTo>
                <a:lnTo>
                  <a:pt x="0" y="0"/>
                </a:lnTo>
                <a:close/>
              </a:path>
            </a:pathLst>
          </a:custGeom>
          <a:blipFill rotWithShape="1">
            <a:blip r:embed="rId3">
              <a:alphaModFix/>
            </a:blip>
            <a:stretch>
              <a:fillRect/>
            </a:stretch>
          </a:blipFill>
          <a:ln>
            <a:noFill/>
          </a:ln>
        </p:spPr>
      </p:sp>
      <p:sp>
        <p:nvSpPr>
          <p:cNvPr id="67" name="Google Shape;67;p9"/>
          <p:cNvSpPr txBox="1">
            <a:spLocks noGrp="1"/>
          </p:cNvSpPr>
          <p:nvPr>
            <p:ph type="body" idx="1"/>
          </p:nvPr>
        </p:nvSpPr>
        <p:spPr>
          <a:xfrm>
            <a:off x="879125" y="4259350"/>
            <a:ext cx="8229600" cy="45261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3925" y="947625"/>
            <a:ext cx="16645800" cy="1143000"/>
          </a:xfrm>
          <a:prstGeom prst="rect">
            <a:avLst/>
          </a:prstGeom>
          <a:noFill/>
          <a:ln>
            <a:noFill/>
          </a:ln>
        </p:spPr>
        <p:txBody>
          <a:bodyPr spcFirstLastPara="1" wrap="square" lIns="91425" tIns="45700" rIns="91425" bIns="45700" anchor="ctr" anchorCtr="0">
            <a:normAutofit/>
          </a:bodyPr>
          <a:lstStyle>
            <a:lvl1pPr marR="0" lvl="0" rtl="0">
              <a:spcBef>
                <a:spcPts val="0"/>
              </a:spcBef>
              <a:spcAft>
                <a:spcPts val="0"/>
              </a:spcAft>
              <a:buClr>
                <a:schemeClr val="lt1"/>
              </a:buClr>
              <a:buSzPts val="7200"/>
              <a:buFont typeface="Dela Gothic One"/>
              <a:buNone/>
              <a:defRPr sz="7200" i="0" u="none" strike="noStrike" cap="none">
                <a:solidFill>
                  <a:schemeClr val="lt1"/>
                </a:solidFill>
                <a:latin typeface="Dela Gothic One"/>
                <a:ea typeface="Dela Gothic One"/>
                <a:cs typeface="Dela Gothic One"/>
                <a:sym typeface="Dela Gothic On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1066075" y="2357225"/>
            <a:ext cx="5012700" cy="4526100"/>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lt1"/>
              </a:buClr>
              <a:buSzPts val="3200"/>
              <a:buFont typeface="Montserrat"/>
              <a:buChar char="•"/>
              <a:defRPr sz="3200" i="0" u="none" strike="noStrike" cap="none">
                <a:solidFill>
                  <a:schemeClr val="lt1"/>
                </a:solidFill>
                <a:latin typeface="Montserrat"/>
                <a:ea typeface="Montserrat"/>
                <a:cs typeface="Montserrat"/>
                <a:sym typeface="Montserrat"/>
              </a:defRPr>
            </a:lvl1pPr>
            <a:lvl2pPr marL="914400" marR="0" lvl="1" indent="-406400" algn="l" rtl="0">
              <a:spcBef>
                <a:spcPts val="560"/>
              </a:spcBef>
              <a:spcAft>
                <a:spcPts val="0"/>
              </a:spcAft>
              <a:buClr>
                <a:schemeClr val="lt1"/>
              </a:buClr>
              <a:buSzPts val="2800"/>
              <a:buFont typeface="Montserrat"/>
              <a:buChar char="–"/>
              <a:defRPr sz="2800" i="0" u="none" strike="noStrike" cap="none">
                <a:solidFill>
                  <a:schemeClr val="lt1"/>
                </a:solidFill>
                <a:latin typeface="Montserrat"/>
                <a:ea typeface="Montserrat"/>
                <a:cs typeface="Montserrat"/>
                <a:sym typeface="Montserrat"/>
              </a:defRPr>
            </a:lvl2pPr>
            <a:lvl3pPr marL="1371600" marR="0" lvl="2" indent="-381000" algn="l" rtl="0">
              <a:spcBef>
                <a:spcPts val="480"/>
              </a:spcBef>
              <a:spcAft>
                <a:spcPts val="0"/>
              </a:spcAft>
              <a:buClr>
                <a:schemeClr val="lt1"/>
              </a:buClr>
              <a:buSzPts val="2400"/>
              <a:buFont typeface="Montserrat"/>
              <a:buChar char="•"/>
              <a:defRPr sz="2400" i="0" u="none" strike="noStrike" cap="none">
                <a:solidFill>
                  <a:schemeClr val="lt1"/>
                </a:solidFill>
                <a:latin typeface="Montserrat"/>
                <a:ea typeface="Montserrat"/>
                <a:cs typeface="Montserrat"/>
                <a:sym typeface="Montserrat"/>
              </a:defRPr>
            </a:lvl3pPr>
            <a:lvl4pPr marL="1828800" marR="0" lvl="3" indent="-355600" algn="l" rtl="0">
              <a:spcBef>
                <a:spcPts val="400"/>
              </a:spcBef>
              <a:spcAft>
                <a:spcPts val="0"/>
              </a:spcAft>
              <a:buClr>
                <a:schemeClr val="lt1"/>
              </a:buClr>
              <a:buSzPts val="2000"/>
              <a:buFont typeface="Montserrat"/>
              <a:buChar char="–"/>
              <a:defRPr sz="2000" i="0" u="none" strike="noStrike" cap="none">
                <a:solidFill>
                  <a:schemeClr val="lt1"/>
                </a:solidFill>
                <a:latin typeface="Montserrat"/>
                <a:ea typeface="Montserrat"/>
                <a:cs typeface="Montserrat"/>
                <a:sym typeface="Montserrat"/>
              </a:defRPr>
            </a:lvl4pPr>
            <a:lvl5pPr marL="2286000" marR="0" lvl="4" indent="-355600" algn="l" rtl="0">
              <a:spcBef>
                <a:spcPts val="400"/>
              </a:spcBef>
              <a:spcAft>
                <a:spcPts val="0"/>
              </a:spcAft>
              <a:buClr>
                <a:schemeClr val="lt1"/>
              </a:buClr>
              <a:buSzPts val="2000"/>
              <a:buFont typeface="Montserrat"/>
              <a:buChar char="»"/>
              <a:defRPr sz="2000" i="0" u="none" strike="noStrike" cap="none">
                <a:solidFill>
                  <a:schemeClr val="lt1"/>
                </a:solidFill>
                <a:latin typeface="Montserrat"/>
                <a:ea typeface="Montserrat"/>
                <a:cs typeface="Montserrat"/>
                <a:sym typeface="Montserrat"/>
              </a:defRPr>
            </a:lvl5pPr>
            <a:lvl6pPr marL="2743200" marR="0" lvl="5" indent="-355600" algn="l" rtl="0">
              <a:spcBef>
                <a:spcPts val="400"/>
              </a:spcBef>
              <a:spcAft>
                <a:spcPts val="0"/>
              </a:spcAft>
              <a:buClr>
                <a:schemeClr val="lt1"/>
              </a:buClr>
              <a:buSzPts val="2000"/>
              <a:buFont typeface="Montserrat"/>
              <a:buChar char="•"/>
              <a:defRPr sz="2000" i="0" u="none" strike="noStrike" cap="none">
                <a:solidFill>
                  <a:schemeClr val="lt1"/>
                </a:solidFill>
                <a:latin typeface="Montserrat"/>
                <a:ea typeface="Montserrat"/>
                <a:cs typeface="Montserrat"/>
                <a:sym typeface="Montserrat"/>
              </a:defRPr>
            </a:lvl6pPr>
            <a:lvl7pPr marL="3200400" marR="0" lvl="6" indent="-355600" algn="l" rtl="0">
              <a:spcBef>
                <a:spcPts val="400"/>
              </a:spcBef>
              <a:spcAft>
                <a:spcPts val="0"/>
              </a:spcAft>
              <a:buClr>
                <a:schemeClr val="lt1"/>
              </a:buClr>
              <a:buSzPts val="2000"/>
              <a:buFont typeface="Montserrat"/>
              <a:buChar char="•"/>
              <a:defRPr sz="2000" i="0" u="none" strike="noStrike" cap="none">
                <a:solidFill>
                  <a:schemeClr val="lt1"/>
                </a:solidFill>
                <a:latin typeface="Montserrat"/>
                <a:ea typeface="Montserrat"/>
                <a:cs typeface="Montserrat"/>
                <a:sym typeface="Montserrat"/>
              </a:defRPr>
            </a:lvl7pPr>
            <a:lvl8pPr marL="3657600" marR="0" lvl="7" indent="-355600" algn="l" rtl="0">
              <a:spcBef>
                <a:spcPts val="400"/>
              </a:spcBef>
              <a:spcAft>
                <a:spcPts val="0"/>
              </a:spcAft>
              <a:buClr>
                <a:schemeClr val="lt1"/>
              </a:buClr>
              <a:buSzPts val="2000"/>
              <a:buFont typeface="Montserrat"/>
              <a:buChar char="•"/>
              <a:defRPr sz="2000" i="0" u="none" strike="noStrike" cap="none">
                <a:solidFill>
                  <a:schemeClr val="lt1"/>
                </a:solidFill>
                <a:latin typeface="Montserrat"/>
                <a:ea typeface="Montserrat"/>
                <a:cs typeface="Montserrat"/>
                <a:sym typeface="Montserrat"/>
              </a:defRPr>
            </a:lvl8pPr>
            <a:lvl9pPr marL="4114800" marR="0" lvl="8" indent="-355600" algn="l" rtl="0">
              <a:spcBef>
                <a:spcPts val="400"/>
              </a:spcBef>
              <a:spcAft>
                <a:spcPts val="0"/>
              </a:spcAft>
              <a:buClr>
                <a:schemeClr val="lt1"/>
              </a:buClr>
              <a:buSzPts val="2000"/>
              <a:buFont typeface="Montserrat"/>
              <a:buChar char="•"/>
              <a:defRPr sz="2000" i="0" u="none" strike="noStrike" cap="none">
                <a:solidFill>
                  <a:schemeClr val="lt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1.pn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0.png"/><Relationship Id="rId11" Type="http://schemas.openxmlformats.org/officeDocument/2006/relationships/image" Target="../media/image14.png"/><Relationship Id="rId5" Type="http://schemas.openxmlformats.org/officeDocument/2006/relationships/image" Target="../media/image6.png"/><Relationship Id="rId10"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29.png"/><Relationship Id="rId3" Type="http://schemas.openxmlformats.org/officeDocument/2006/relationships/image" Target="../media/image12.png"/><Relationship Id="rId7" Type="http://schemas.openxmlformats.org/officeDocument/2006/relationships/image" Target="../media/image23.png"/><Relationship Id="rId12" Type="http://schemas.openxmlformats.org/officeDocument/2006/relationships/image" Target="../media/image28.png"/><Relationship Id="rId2" Type="http://schemas.openxmlformats.org/officeDocument/2006/relationships/notesSlide" Target="../notesSlides/notesSlide6.xml"/><Relationship Id="rId16" Type="http://schemas.openxmlformats.org/officeDocument/2006/relationships/image" Target="../media/image32.png"/><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27.png"/><Relationship Id="rId5" Type="http://schemas.openxmlformats.org/officeDocument/2006/relationships/image" Target="../media/image7.png"/><Relationship Id="rId15" Type="http://schemas.openxmlformats.org/officeDocument/2006/relationships/image" Target="../media/image31.png"/><Relationship Id="rId10" Type="http://schemas.openxmlformats.org/officeDocument/2006/relationships/image" Target="../media/image26.png"/><Relationship Id="rId4" Type="http://schemas.openxmlformats.org/officeDocument/2006/relationships/image" Target="../media/image11.png"/><Relationship Id="rId9" Type="http://schemas.openxmlformats.org/officeDocument/2006/relationships/image" Target="../media/image25.png"/><Relationship Id="rId14" Type="http://schemas.openxmlformats.org/officeDocument/2006/relationships/image" Target="../media/image30.png"/></Relationships>
</file>

<file path=ppt/slides/_rels/slide1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9.png"/><Relationship Id="rId7" Type="http://schemas.openxmlformats.org/officeDocument/2006/relationships/image" Target="../media/image34.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10.png"/><Relationship Id="rId4" Type="http://schemas.openxmlformats.org/officeDocument/2006/relationships/image" Target="../media/image2.png"/><Relationship Id="rId9" Type="http://schemas.openxmlformats.org/officeDocument/2006/relationships/image" Target="../media/image36.png"/></Relationships>
</file>

<file path=ppt/slides/_rels/slide1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5.png"/><Relationship Id="rId7"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19.png"/><Relationship Id="rId5" Type="http://schemas.openxmlformats.org/officeDocument/2006/relationships/image" Target="../media/image15.png"/><Relationship Id="rId10" Type="http://schemas.openxmlformats.org/officeDocument/2006/relationships/image" Target="../media/image18.png"/><Relationship Id="rId4" Type="http://schemas.openxmlformats.org/officeDocument/2006/relationships/image" Target="../media/image11.png"/><Relationship Id="rId9" Type="http://schemas.openxmlformats.org/officeDocument/2006/relationships/image" Target="../media/image17.png"/></Relationships>
</file>

<file path=ppt/slides/_rels/slide3.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1.png"/><Relationship Id="rId7"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1.png"/><Relationship Id="rId7"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10.png"/><Relationship Id="rId10" Type="http://schemas.openxmlformats.org/officeDocument/2006/relationships/image" Target="../media/image19.png"/><Relationship Id="rId4" Type="http://schemas.openxmlformats.org/officeDocument/2006/relationships/image" Target="../media/image7.png"/><Relationship Id="rId9"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71"/>
        <p:cNvGrpSpPr/>
        <p:nvPr/>
      </p:nvGrpSpPr>
      <p:grpSpPr>
        <a:xfrm>
          <a:off x="0" y="0"/>
          <a:ext cx="0" cy="0"/>
          <a:chOff x="0" y="0"/>
          <a:chExt cx="0" cy="0"/>
        </a:xfrm>
      </p:grpSpPr>
      <p:sp>
        <p:nvSpPr>
          <p:cNvPr id="72" name="Google Shape;72;p10"/>
          <p:cNvSpPr/>
          <p:nvPr/>
        </p:nvSpPr>
        <p:spPr>
          <a:xfrm>
            <a:off x="0" y="34290"/>
            <a:ext cx="18288000" cy="10224135"/>
          </a:xfrm>
          <a:custGeom>
            <a:avLst/>
            <a:gdLst/>
            <a:ahLst/>
            <a:cxnLst/>
            <a:rect l="l" t="t" r="r" b="b"/>
            <a:pathLst>
              <a:path w="18288000" h="10224135" extrusionOk="0">
                <a:moveTo>
                  <a:pt x="0" y="0"/>
                </a:moveTo>
                <a:lnTo>
                  <a:pt x="18288000" y="0"/>
                </a:lnTo>
                <a:lnTo>
                  <a:pt x="18288000" y="10224135"/>
                </a:lnTo>
                <a:lnTo>
                  <a:pt x="0" y="10224135"/>
                </a:lnTo>
                <a:lnTo>
                  <a:pt x="0" y="0"/>
                </a:lnTo>
                <a:close/>
              </a:path>
            </a:pathLst>
          </a:custGeom>
          <a:blipFill rotWithShape="1">
            <a:blip r:embed="rId3">
              <a:alphaModFix/>
            </a:blip>
            <a:stretch>
              <a:fillRect t="-39293" b="-39574"/>
            </a:stretch>
          </a:blipFill>
          <a:ln>
            <a:noFill/>
          </a:ln>
        </p:spPr>
        <p:txBody>
          <a:bodyPr/>
          <a:lstStyle/>
          <a:p>
            <a:endParaRPr lang="ro-RO"/>
          </a:p>
        </p:txBody>
      </p:sp>
      <p:sp>
        <p:nvSpPr>
          <p:cNvPr id="73" name="Google Shape;73;p10"/>
          <p:cNvSpPr/>
          <p:nvPr/>
        </p:nvSpPr>
        <p:spPr>
          <a:xfrm rot="-4327781">
            <a:off x="-5571085" y="-1556518"/>
            <a:ext cx="10194720" cy="7156721"/>
          </a:xfrm>
          <a:custGeom>
            <a:avLst/>
            <a:gdLst/>
            <a:ahLst/>
            <a:cxnLst/>
            <a:rect l="l" t="t" r="r" b="b"/>
            <a:pathLst>
              <a:path w="10194720" h="7156721" extrusionOk="0">
                <a:moveTo>
                  <a:pt x="0" y="0"/>
                </a:moveTo>
                <a:lnTo>
                  <a:pt x="10194721" y="0"/>
                </a:lnTo>
                <a:lnTo>
                  <a:pt x="10194721" y="7156722"/>
                </a:lnTo>
                <a:lnTo>
                  <a:pt x="0" y="7156722"/>
                </a:lnTo>
                <a:lnTo>
                  <a:pt x="0" y="0"/>
                </a:lnTo>
                <a:close/>
              </a:path>
            </a:pathLst>
          </a:custGeom>
          <a:blipFill rotWithShape="1">
            <a:blip r:embed="rId4">
              <a:alphaModFix/>
            </a:blip>
            <a:stretch>
              <a:fillRect r="-285"/>
            </a:stretch>
          </a:blipFill>
          <a:ln>
            <a:noFill/>
          </a:ln>
        </p:spPr>
        <p:txBody>
          <a:bodyPr/>
          <a:lstStyle/>
          <a:p>
            <a:endParaRPr lang="ro-RO"/>
          </a:p>
        </p:txBody>
      </p:sp>
      <p:sp>
        <p:nvSpPr>
          <p:cNvPr id="74" name="Google Shape;74;p10"/>
          <p:cNvSpPr/>
          <p:nvPr/>
        </p:nvSpPr>
        <p:spPr>
          <a:xfrm>
            <a:off x="6709109" y="1009650"/>
            <a:ext cx="11139898" cy="8248650"/>
          </a:xfrm>
          <a:custGeom>
            <a:avLst/>
            <a:gdLst/>
            <a:ahLst/>
            <a:cxnLst/>
            <a:rect l="l" t="t" r="r" b="b"/>
            <a:pathLst>
              <a:path w="11139898" h="8248650" extrusionOk="0">
                <a:moveTo>
                  <a:pt x="0" y="0"/>
                </a:moveTo>
                <a:lnTo>
                  <a:pt x="11139899" y="0"/>
                </a:lnTo>
                <a:lnTo>
                  <a:pt x="11139899" y="8248650"/>
                </a:lnTo>
                <a:lnTo>
                  <a:pt x="0" y="8248650"/>
                </a:lnTo>
                <a:lnTo>
                  <a:pt x="0" y="0"/>
                </a:lnTo>
                <a:close/>
              </a:path>
            </a:pathLst>
          </a:custGeom>
          <a:blipFill rotWithShape="1">
            <a:blip r:embed="rId5">
              <a:alphaModFix/>
            </a:blip>
            <a:stretch>
              <a:fillRect r="-229"/>
            </a:stretch>
          </a:blipFill>
          <a:ln>
            <a:noFill/>
          </a:ln>
        </p:spPr>
        <p:txBody>
          <a:bodyPr/>
          <a:lstStyle/>
          <a:p>
            <a:endParaRPr lang="ro-RO"/>
          </a:p>
        </p:txBody>
      </p:sp>
      <p:sp>
        <p:nvSpPr>
          <p:cNvPr id="75" name="Google Shape;75;p10"/>
          <p:cNvSpPr/>
          <p:nvPr/>
        </p:nvSpPr>
        <p:spPr>
          <a:xfrm>
            <a:off x="749259" y="8331904"/>
            <a:ext cx="5536686" cy="543602"/>
          </a:xfrm>
          <a:custGeom>
            <a:avLst/>
            <a:gdLst/>
            <a:ahLst/>
            <a:cxnLst/>
            <a:rect l="l" t="t" r="r" b="b"/>
            <a:pathLst>
              <a:path w="5536686" h="543602" extrusionOk="0">
                <a:moveTo>
                  <a:pt x="0" y="0"/>
                </a:moveTo>
                <a:lnTo>
                  <a:pt x="5536686" y="0"/>
                </a:lnTo>
                <a:lnTo>
                  <a:pt x="5536686" y="543601"/>
                </a:lnTo>
                <a:lnTo>
                  <a:pt x="0" y="543601"/>
                </a:lnTo>
                <a:lnTo>
                  <a:pt x="0" y="0"/>
                </a:lnTo>
                <a:close/>
              </a:path>
            </a:pathLst>
          </a:custGeom>
          <a:blipFill rotWithShape="1">
            <a:blip r:embed="rId6">
              <a:alphaModFix/>
            </a:blip>
            <a:stretch>
              <a:fillRect/>
            </a:stretch>
          </a:blipFill>
          <a:ln>
            <a:noFill/>
          </a:ln>
        </p:spPr>
        <p:txBody>
          <a:bodyPr/>
          <a:lstStyle/>
          <a:p>
            <a:endParaRPr lang="ro-RO"/>
          </a:p>
        </p:txBody>
      </p:sp>
      <p:sp>
        <p:nvSpPr>
          <p:cNvPr id="76" name="Google Shape;76;p10"/>
          <p:cNvSpPr/>
          <p:nvPr/>
        </p:nvSpPr>
        <p:spPr>
          <a:xfrm>
            <a:off x="2243246" y="6797361"/>
            <a:ext cx="5536686" cy="1806344"/>
          </a:xfrm>
          <a:custGeom>
            <a:avLst/>
            <a:gdLst/>
            <a:ahLst/>
            <a:cxnLst/>
            <a:rect l="l" t="t" r="r" b="b"/>
            <a:pathLst>
              <a:path w="5536686" h="1806344" extrusionOk="0">
                <a:moveTo>
                  <a:pt x="0" y="0"/>
                </a:moveTo>
                <a:lnTo>
                  <a:pt x="5536686" y="0"/>
                </a:lnTo>
                <a:lnTo>
                  <a:pt x="5536686" y="1806343"/>
                </a:lnTo>
                <a:lnTo>
                  <a:pt x="0" y="1806343"/>
                </a:lnTo>
                <a:lnTo>
                  <a:pt x="0" y="0"/>
                </a:lnTo>
                <a:close/>
              </a:path>
            </a:pathLst>
          </a:custGeom>
          <a:blipFill rotWithShape="1">
            <a:blip r:embed="rId7">
              <a:alphaModFix/>
            </a:blip>
            <a:stretch>
              <a:fillRect/>
            </a:stretch>
          </a:blipFill>
          <a:ln>
            <a:noFill/>
          </a:ln>
        </p:spPr>
        <p:txBody>
          <a:bodyPr/>
          <a:lstStyle/>
          <a:p>
            <a:endParaRPr lang="ro-RO"/>
          </a:p>
        </p:txBody>
      </p:sp>
      <p:sp>
        <p:nvSpPr>
          <p:cNvPr id="77" name="Google Shape;77;p10"/>
          <p:cNvSpPr/>
          <p:nvPr/>
        </p:nvSpPr>
        <p:spPr>
          <a:xfrm rot="10800000">
            <a:off x="-1089495" y="8603704"/>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7">
              <a:alphaModFix/>
            </a:blip>
            <a:stretch>
              <a:fillRect/>
            </a:stretch>
          </a:blipFill>
          <a:ln>
            <a:noFill/>
          </a:ln>
        </p:spPr>
        <p:txBody>
          <a:bodyPr/>
          <a:lstStyle/>
          <a:p>
            <a:endParaRPr lang="ro-RO"/>
          </a:p>
        </p:txBody>
      </p:sp>
      <p:sp>
        <p:nvSpPr>
          <p:cNvPr id="78" name="Google Shape;78;p10"/>
          <p:cNvSpPr/>
          <p:nvPr/>
        </p:nvSpPr>
        <p:spPr>
          <a:xfrm>
            <a:off x="4443631" y="1201036"/>
            <a:ext cx="5681086" cy="1200129"/>
          </a:xfrm>
          <a:custGeom>
            <a:avLst/>
            <a:gdLst/>
            <a:ahLst/>
            <a:cxnLst/>
            <a:rect l="l" t="t" r="r" b="b"/>
            <a:pathLst>
              <a:path w="5681086" h="1200129" extrusionOk="0">
                <a:moveTo>
                  <a:pt x="0" y="0"/>
                </a:moveTo>
                <a:lnTo>
                  <a:pt x="5681086" y="0"/>
                </a:lnTo>
                <a:lnTo>
                  <a:pt x="5681086" y="1200129"/>
                </a:lnTo>
                <a:lnTo>
                  <a:pt x="0" y="1200129"/>
                </a:lnTo>
                <a:lnTo>
                  <a:pt x="0" y="0"/>
                </a:lnTo>
                <a:close/>
              </a:path>
            </a:pathLst>
          </a:custGeom>
          <a:blipFill rotWithShape="1">
            <a:blip r:embed="rId8">
              <a:alphaModFix/>
            </a:blip>
            <a:stretch>
              <a:fillRect/>
            </a:stretch>
          </a:blipFill>
          <a:ln>
            <a:noFill/>
          </a:ln>
        </p:spPr>
        <p:txBody>
          <a:bodyPr/>
          <a:lstStyle/>
          <a:p>
            <a:endParaRPr lang="ro-RO"/>
          </a:p>
        </p:txBody>
      </p:sp>
      <p:sp>
        <p:nvSpPr>
          <p:cNvPr id="79" name="Google Shape;79;p10"/>
          <p:cNvSpPr/>
          <p:nvPr/>
        </p:nvSpPr>
        <p:spPr>
          <a:xfrm>
            <a:off x="1840677" y="1469302"/>
            <a:ext cx="5681086" cy="919303"/>
          </a:xfrm>
          <a:custGeom>
            <a:avLst/>
            <a:gdLst/>
            <a:ahLst/>
            <a:cxnLst/>
            <a:rect l="l" t="t" r="r" b="b"/>
            <a:pathLst>
              <a:path w="5681086" h="919303" extrusionOk="0">
                <a:moveTo>
                  <a:pt x="0" y="0"/>
                </a:moveTo>
                <a:lnTo>
                  <a:pt x="5681086" y="0"/>
                </a:lnTo>
                <a:lnTo>
                  <a:pt x="5681086" y="919303"/>
                </a:lnTo>
                <a:lnTo>
                  <a:pt x="0" y="919303"/>
                </a:lnTo>
                <a:lnTo>
                  <a:pt x="0" y="0"/>
                </a:lnTo>
                <a:close/>
              </a:path>
            </a:pathLst>
          </a:custGeom>
          <a:blipFill rotWithShape="1">
            <a:blip r:embed="rId9">
              <a:alphaModFix/>
            </a:blip>
            <a:stretch>
              <a:fillRect/>
            </a:stretch>
          </a:blipFill>
          <a:ln>
            <a:noFill/>
          </a:ln>
        </p:spPr>
        <p:txBody>
          <a:bodyPr/>
          <a:lstStyle/>
          <a:p>
            <a:endParaRPr lang="ro-RO"/>
          </a:p>
        </p:txBody>
      </p:sp>
      <p:sp>
        <p:nvSpPr>
          <p:cNvPr id="80" name="Google Shape;80;p10"/>
          <p:cNvSpPr/>
          <p:nvPr/>
        </p:nvSpPr>
        <p:spPr>
          <a:xfrm>
            <a:off x="-856727" y="1009650"/>
            <a:ext cx="5681086" cy="919303"/>
          </a:xfrm>
          <a:custGeom>
            <a:avLst/>
            <a:gdLst/>
            <a:ahLst/>
            <a:cxnLst/>
            <a:rect l="l" t="t" r="r" b="b"/>
            <a:pathLst>
              <a:path w="5681086" h="919303" extrusionOk="0">
                <a:moveTo>
                  <a:pt x="0" y="0"/>
                </a:moveTo>
                <a:lnTo>
                  <a:pt x="5681086" y="0"/>
                </a:lnTo>
                <a:lnTo>
                  <a:pt x="5681086" y="919303"/>
                </a:lnTo>
                <a:lnTo>
                  <a:pt x="0" y="919303"/>
                </a:lnTo>
                <a:lnTo>
                  <a:pt x="0" y="0"/>
                </a:lnTo>
                <a:close/>
              </a:path>
            </a:pathLst>
          </a:custGeom>
          <a:blipFill rotWithShape="1">
            <a:blip r:embed="rId9">
              <a:alphaModFix/>
            </a:blip>
            <a:stretch>
              <a:fillRect/>
            </a:stretch>
          </a:blipFill>
          <a:ln>
            <a:noFill/>
          </a:ln>
        </p:spPr>
        <p:txBody>
          <a:bodyPr/>
          <a:lstStyle/>
          <a:p>
            <a:endParaRPr lang="ro-RO"/>
          </a:p>
        </p:txBody>
      </p:sp>
      <p:sp>
        <p:nvSpPr>
          <p:cNvPr id="81" name="Google Shape;81;p10"/>
          <p:cNvSpPr/>
          <p:nvPr/>
        </p:nvSpPr>
        <p:spPr>
          <a:xfrm>
            <a:off x="8330134" y="7398056"/>
            <a:ext cx="607277" cy="607277"/>
          </a:xfrm>
          <a:custGeom>
            <a:avLst/>
            <a:gdLst/>
            <a:ahLst/>
            <a:cxnLst/>
            <a:rect l="l" t="t" r="r" b="b"/>
            <a:pathLst>
              <a:path w="607277" h="607277" extrusionOk="0">
                <a:moveTo>
                  <a:pt x="0" y="0"/>
                </a:moveTo>
                <a:lnTo>
                  <a:pt x="607277" y="0"/>
                </a:lnTo>
                <a:lnTo>
                  <a:pt x="607277" y="607277"/>
                </a:lnTo>
                <a:lnTo>
                  <a:pt x="0" y="607277"/>
                </a:lnTo>
                <a:lnTo>
                  <a:pt x="0" y="0"/>
                </a:lnTo>
                <a:close/>
              </a:path>
            </a:pathLst>
          </a:custGeom>
          <a:blipFill rotWithShape="1">
            <a:blip r:embed="rId10">
              <a:alphaModFix/>
            </a:blip>
            <a:stretch>
              <a:fillRect/>
            </a:stretch>
          </a:blipFill>
          <a:ln>
            <a:noFill/>
          </a:ln>
        </p:spPr>
        <p:txBody>
          <a:bodyPr/>
          <a:lstStyle/>
          <a:p>
            <a:endParaRPr lang="ro-RO"/>
          </a:p>
        </p:txBody>
      </p:sp>
      <p:sp>
        <p:nvSpPr>
          <p:cNvPr id="82" name="Google Shape;82;p10"/>
          <p:cNvSpPr/>
          <p:nvPr/>
        </p:nvSpPr>
        <p:spPr>
          <a:xfrm rot="5400000">
            <a:off x="615506" y="1786976"/>
            <a:ext cx="1504590" cy="4449055"/>
          </a:xfrm>
          <a:custGeom>
            <a:avLst/>
            <a:gdLst/>
            <a:ahLst/>
            <a:cxnLst/>
            <a:rect l="l" t="t" r="r" b="b"/>
            <a:pathLst>
              <a:path w="1504590" h="4449055" extrusionOk="0">
                <a:moveTo>
                  <a:pt x="0" y="0"/>
                </a:moveTo>
                <a:lnTo>
                  <a:pt x="1504589" y="0"/>
                </a:lnTo>
                <a:lnTo>
                  <a:pt x="1504589" y="4449056"/>
                </a:lnTo>
                <a:lnTo>
                  <a:pt x="0" y="4449056"/>
                </a:lnTo>
                <a:lnTo>
                  <a:pt x="0" y="0"/>
                </a:lnTo>
                <a:close/>
              </a:path>
            </a:pathLst>
          </a:custGeom>
          <a:blipFill rotWithShape="1">
            <a:blip r:embed="rId11">
              <a:alphaModFix/>
            </a:blip>
            <a:stretch>
              <a:fillRect/>
            </a:stretch>
          </a:blipFill>
          <a:ln>
            <a:noFill/>
          </a:ln>
        </p:spPr>
        <p:txBody>
          <a:bodyPr/>
          <a:lstStyle/>
          <a:p>
            <a:endParaRPr lang="ro-RO"/>
          </a:p>
        </p:txBody>
      </p:sp>
      <p:sp>
        <p:nvSpPr>
          <p:cNvPr id="83" name="Google Shape;83;p10"/>
          <p:cNvSpPr txBox="1"/>
          <p:nvPr/>
        </p:nvSpPr>
        <p:spPr>
          <a:xfrm>
            <a:off x="3592329" y="3237487"/>
            <a:ext cx="14695671" cy="3046988"/>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ro-RO" sz="6600" b="0" i="0" u="none" strike="noStrike" cap="none" dirty="0" err="1">
                <a:solidFill>
                  <a:srgbClr val="FFF8F2"/>
                </a:solidFill>
                <a:latin typeface="Dela Gothic One"/>
                <a:ea typeface="Dela Gothic One"/>
                <a:cs typeface="Dela Gothic One"/>
                <a:sym typeface="Dela Gothic One"/>
              </a:rPr>
              <a:t>Biometrici</a:t>
            </a:r>
            <a:r>
              <a:rPr lang="ro-RO" sz="6600" dirty="0">
                <a:solidFill>
                  <a:srgbClr val="FFF8F2"/>
                </a:solidFill>
                <a:latin typeface="Dela Gothic One"/>
                <a:ea typeface="Dela Gothic One"/>
                <a:cs typeface="Dela Gothic One"/>
                <a:sym typeface="Dela Gothic One"/>
              </a:rPr>
              <a:t> </a:t>
            </a:r>
            <a:r>
              <a:rPr lang="ro-RO" sz="6600" b="0" i="0" u="none" strike="noStrike" cap="none" dirty="0">
                <a:solidFill>
                  <a:srgbClr val="FFF8F2"/>
                </a:solidFill>
                <a:latin typeface="Dela Gothic One"/>
                <a:ea typeface="Dela Gothic One"/>
                <a:cs typeface="Dela Gothic One"/>
                <a:sym typeface="Dela Gothic One"/>
              </a:rPr>
              <a:t>Comportamentale Pentru </a:t>
            </a:r>
            <a:r>
              <a:rPr lang="ro-RO" sz="6600" dirty="0">
                <a:solidFill>
                  <a:srgbClr val="FFF8F2"/>
                </a:solidFill>
                <a:latin typeface="Dela Gothic One"/>
                <a:ea typeface="Dela Gothic One"/>
                <a:cs typeface="Dela Gothic One"/>
                <a:sym typeface="Dela Gothic One"/>
              </a:rPr>
              <a:t>P</a:t>
            </a:r>
            <a:r>
              <a:rPr lang="ro-RO" sz="6600" b="0" i="0" u="none" strike="noStrike" cap="none" dirty="0">
                <a:solidFill>
                  <a:srgbClr val="FFF8F2"/>
                </a:solidFill>
                <a:latin typeface="Dela Gothic One"/>
                <a:ea typeface="Dela Gothic One"/>
                <a:cs typeface="Dela Gothic One"/>
                <a:sym typeface="Dela Gothic One"/>
              </a:rPr>
              <a:t>revenirea </a:t>
            </a:r>
          </a:p>
          <a:p>
            <a:pPr marL="0" marR="0" lvl="0" indent="0" algn="ctr" rtl="0">
              <a:lnSpc>
                <a:spcPct val="100000"/>
              </a:lnSpc>
              <a:spcBef>
                <a:spcPts val="0"/>
              </a:spcBef>
              <a:spcAft>
                <a:spcPts val="0"/>
              </a:spcAft>
              <a:buNone/>
            </a:pPr>
            <a:r>
              <a:rPr lang="ro-RO" sz="6600" dirty="0">
                <a:solidFill>
                  <a:srgbClr val="FFF8F2"/>
                </a:solidFill>
                <a:latin typeface="Dela Gothic One"/>
                <a:ea typeface="Dela Gothic One"/>
                <a:cs typeface="Dela Gothic One"/>
                <a:sym typeface="Dela Gothic One"/>
              </a:rPr>
              <a:t>F</a:t>
            </a:r>
            <a:r>
              <a:rPr lang="ro-RO" sz="6600" b="0" i="0" u="none" strike="noStrike" cap="none" dirty="0">
                <a:solidFill>
                  <a:srgbClr val="FFF8F2"/>
                </a:solidFill>
                <a:latin typeface="Dela Gothic One"/>
                <a:ea typeface="Dela Gothic One"/>
                <a:cs typeface="Dela Gothic One"/>
                <a:sym typeface="Dela Gothic One"/>
              </a:rPr>
              <a:t>raudelor</a:t>
            </a:r>
            <a:endParaRPr lang="en-US" sz="900" dirty="0"/>
          </a:p>
        </p:txBody>
      </p:sp>
      <p:sp>
        <p:nvSpPr>
          <p:cNvPr id="84" name="Google Shape;84;p10"/>
          <p:cNvSpPr txBox="1"/>
          <p:nvPr/>
        </p:nvSpPr>
        <p:spPr>
          <a:xfrm>
            <a:off x="9487613" y="7495852"/>
            <a:ext cx="7910184" cy="517065"/>
          </a:xfrm>
          <a:prstGeom prst="rect">
            <a:avLst/>
          </a:prstGeom>
          <a:noFill/>
          <a:ln>
            <a:noFill/>
          </a:ln>
        </p:spPr>
        <p:txBody>
          <a:bodyPr spcFirstLastPara="1" wrap="square" lIns="0" tIns="0" rIns="0" bIns="0" anchor="t" anchorCtr="0">
            <a:spAutoFit/>
          </a:bodyPr>
          <a:lstStyle/>
          <a:p>
            <a:pPr marL="0" marR="0" lvl="0" indent="0" algn="l" rtl="0">
              <a:lnSpc>
                <a:spcPct val="104999"/>
              </a:lnSpc>
              <a:spcBef>
                <a:spcPts val="0"/>
              </a:spcBef>
              <a:spcAft>
                <a:spcPts val="0"/>
              </a:spcAft>
              <a:buNone/>
            </a:pPr>
            <a:r>
              <a:rPr lang="en-US" sz="3200" b="0" i="0" u="none" strike="noStrike" cap="none" dirty="0">
                <a:solidFill>
                  <a:srgbClr val="FFF8F2"/>
                </a:solidFill>
                <a:latin typeface="Dela Gothic One"/>
                <a:ea typeface="Dela Gothic One"/>
                <a:cs typeface="Dela Gothic One"/>
                <a:sym typeface="Dela Gothic One"/>
              </a:rPr>
              <a:t>Munteanu Bianca-Stefania</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19"/>
        <p:cNvGrpSpPr/>
        <p:nvPr/>
      </p:nvGrpSpPr>
      <p:grpSpPr>
        <a:xfrm>
          <a:off x="0" y="0"/>
          <a:ext cx="0" cy="0"/>
          <a:chOff x="0" y="0"/>
          <a:chExt cx="0" cy="0"/>
        </a:xfrm>
      </p:grpSpPr>
      <p:sp>
        <p:nvSpPr>
          <p:cNvPr id="320" name="Google Shape;320;p21"/>
          <p:cNvSpPr/>
          <p:nvPr/>
        </p:nvSpPr>
        <p:spPr>
          <a:xfrm>
            <a:off x="-4489798" y="3530190"/>
            <a:ext cx="9512124" cy="6658487"/>
          </a:xfrm>
          <a:custGeom>
            <a:avLst/>
            <a:gdLst/>
            <a:ahLst/>
            <a:cxnLst/>
            <a:rect l="l" t="t" r="r" b="b"/>
            <a:pathLst>
              <a:path w="9512124" h="6658487" extrusionOk="0">
                <a:moveTo>
                  <a:pt x="0" y="0"/>
                </a:moveTo>
                <a:lnTo>
                  <a:pt x="9512124" y="0"/>
                </a:lnTo>
                <a:lnTo>
                  <a:pt x="9512124" y="6658486"/>
                </a:lnTo>
                <a:lnTo>
                  <a:pt x="0" y="6658486"/>
                </a:lnTo>
                <a:lnTo>
                  <a:pt x="0" y="0"/>
                </a:lnTo>
                <a:close/>
              </a:path>
            </a:pathLst>
          </a:custGeom>
          <a:blipFill rotWithShape="1">
            <a:blip r:embed="rId3">
              <a:alphaModFix/>
            </a:blip>
            <a:stretch>
              <a:fillRect/>
            </a:stretch>
          </a:blipFill>
          <a:ln>
            <a:noFill/>
          </a:ln>
        </p:spPr>
        <p:txBody>
          <a:bodyPr/>
          <a:lstStyle/>
          <a:p>
            <a:endParaRPr lang="ro-RO"/>
          </a:p>
        </p:txBody>
      </p:sp>
      <p:sp>
        <p:nvSpPr>
          <p:cNvPr id="321" name="Google Shape;321;p21"/>
          <p:cNvSpPr/>
          <p:nvPr/>
        </p:nvSpPr>
        <p:spPr>
          <a:xfrm>
            <a:off x="0" y="101420"/>
            <a:ext cx="18288000" cy="10433685"/>
          </a:xfrm>
          <a:custGeom>
            <a:avLst/>
            <a:gdLst/>
            <a:ahLst/>
            <a:cxnLst/>
            <a:rect l="l" t="t" r="r" b="b"/>
            <a:pathLst>
              <a:path w="18288000" h="10433685" extrusionOk="0">
                <a:moveTo>
                  <a:pt x="0" y="0"/>
                </a:moveTo>
                <a:lnTo>
                  <a:pt x="18288000" y="0"/>
                </a:lnTo>
                <a:lnTo>
                  <a:pt x="18288000" y="10433685"/>
                </a:lnTo>
                <a:lnTo>
                  <a:pt x="0" y="10433685"/>
                </a:lnTo>
                <a:lnTo>
                  <a:pt x="0" y="0"/>
                </a:lnTo>
                <a:close/>
              </a:path>
            </a:pathLst>
          </a:custGeom>
          <a:blipFill rotWithShape="1">
            <a:blip r:embed="rId4">
              <a:alphaModFix/>
            </a:blip>
            <a:stretch>
              <a:fillRect t="-38503" b="-36766"/>
            </a:stretch>
          </a:blipFill>
          <a:ln>
            <a:noFill/>
          </a:ln>
        </p:spPr>
        <p:txBody>
          <a:bodyPr/>
          <a:lstStyle/>
          <a:p>
            <a:endParaRPr lang="ro-RO"/>
          </a:p>
        </p:txBody>
      </p:sp>
      <p:sp>
        <p:nvSpPr>
          <p:cNvPr id="322" name="Google Shape;322;p21"/>
          <p:cNvSpPr/>
          <p:nvPr/>
        </p:nvSpPr>
        <p:spPr>
          <a:xfrm rot="-839890">
            <a:off x="13975573" y="-118921"/>
            <a:ext cx="9201686" cy="10240788"/>
          </a:xfrm>
          <a:custGeom>
            <a:avLst/>
            <a:gdLst/>
            <a:ahLst/>
            <a:cxnLst/>
            <a:rect l="l" t="t" r="r" b="b"/>
            <a:pathLst>
              <a:path w="9201686" h="10240788" extrusionOk="0">
                <a:moveTo>
                  <a:pt x="0" y="0"/>
                </a:moveTo>
                <a:lnTo>
                  <a:pt x="9201686" y="0"/>
                </a:lnTo>
                <a:lnTo>
                  <a:pt x="9201686" y="10240787"/>
                </a:lnTo>
                <a:lnTo>
                  <a:pt x="0" y="10240787"/>
                </a:lnTo>
                <a:lnTo>
                  <a:pt x="0" y="0"/>
                </a:lnTo>
                <a:close/>
              </a:path>
            </a:pathLst>
          </a:custGeom>
          <a:blipFill rotWithShape="1">
            <a:blip r:embed="rId5">
              <a:alphaModFix/>
            </a:blip>
            <a:stretch>
              <a:fillRect t="-478" b="-477"/>
            </a:stretch>
          </a:blipFill>
          <a:ln>
            <a:noFill/>
          </a:ln>
        </p:spPr>
        <p:txBody>
          <a:bodyPr/>
          <a:lstStyle/>
          <a:p>
            <a:endParaRPr lang="ro-RO"/>
          </a:p>
        </p:txBody>
      </p:sp>
      <p:sp>
        <p:nvSpPr>
          <p:cNvPr id="331" name="Google Shape;331;p21"/>
          <p:cNvSpPr txBox="1"/>
          <p:nvPr/>
        </p:nvSpPr>
        <p:spPr>
          <a:xfrm>
            <a:off x="890225" y="555369"/>
            <a:ext cx="16507551" cy="1329595"/>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ro-RO" sz="7200" b="0" i="0" u="none" strike="noStrike" cap="none" dirty="0">
                <a:solidFill>
                  <a:srgbClr val="FFFFFF"/>
                </a:solidFill>
                <a:latin typeface="Dela Gothic One"/>
                <a:ea typeface="Dela Gothic One"/>
                <a:cs typeface="Dela Gothic One"/>
                <a:sym typeface="Dela Gothic One"/>
              </a:rPr>
              <a:t>Soluții din industrie</a:t>
            </a:r>
            <a:endParaRPr dirty="0"/>
          </a:p>
        </p:txBody>
      </p:sp>
      <p:sp>
        <p:nvSpPr>
          <p:cNvPr id="332" name="Google Shape;332;p21"/>
          <p:cNvSpPr/>
          <p:nvPr/>
        </p:nvSpPr>
        <p:spPr>
          <a:xfrm>
            <a:off x="1114733" y="-610354"/>
            <a:ext cx="5536686" cy="1806344"/>
          </a:xfrm>
          <a:custGeom>
            <a:avLst/>
            <a:gdLst/>
            <a:ahLst/>
            <a:cxnLst/>
            <a:rect l="l" t="t" r="r" b="b"/>
            <a:pathLst>
              <a:path w="5536686" h="1806344" extrusionOk="0">
                <a:moveTo>
                  <a:pt x="0" y="0"/>
                </a:moveTo>
                <a:lnTo>
                  <a:pt x="5536686" y="0"/>
                </a:lnTo>
                <a:lnTo>
                  <a:pt x="5536686" y="1806343"/>
                </a:lnTo>
                <a:lnTo>
                  <a:pt x="0" y="1806343"/>
                </a:lnTo>
                <a:lnTo>
                  <a:pt x="0" y="0"/>
                </a:lnTo>
                <a:close/>
              </a:path>
            </a:pathLst>
          </a:custGeom>
          <a:blipFill rotWithShape="1">
            <a:blip r:embed="rId6">
              <a:alphaModFix/>
            </a:blip>
            <a:stretch>
              <a:fillRect/>
            </a:stretch>
          </a:blipFill>
          <a:ln>
            <a:noFill/>
          </a:ln>
        </p:spPr>
        <p:txBody>
          <a:bodyPr/>
          <a:lstStyle/>
          <a:p>
            <a:endParaRPr lang="ro-RO"/>
          </a:p>
        </p:txBody>
      </p:sp>
      <p:sp>
        <p:nvSpPr>
          <p:cNvPr id="333" name="Google Shape;333;p21"/>
          <p:cNvSpPr/>
          <p:nvPr/>
        </p:nvSpPr>
        <p:spPr>
          <a:xfrm>
            <a:off x="15718038" y="125528"/>
            <a:ext cx="5536686" cy="1806344"/>
          </a:xfrm>
          <a:custGeom>
            <a:avLst/>
            <a:gdLst/>
            <a:ahLst/>
            <a:cxnLst/>
            <a:rect l="l" t="t" r="r" b="b"/>
            <a:pathLst>
              <a:path w="5536686" h="1806344" extrusionOk="0">
                <a:moveTo>
                  <a:pt x="0" y="0"/>
                </a:moveTo>
                <a:lnTo>
                  <a:pt x="5536685" y="0"/>
                </a:lnTo>
                <a:lnTo>
                  <a:pt x="5536685" y="1806344"/>
                </a:lnTo>
                <a:lnTo>
                  <a:pt x="0" y="1806344"/>
                </a:lnTo>
                <a:lnTo>
                  <a:pt x="0" y="0"/>
                </a:lnTo>
                <a:close/>
              </a:path>
            </a:pathLst>
          </a:custGeom>
          <a:blipFill rotWithShape="1">
            <a:blip r:embed="rId6">
              <a:alphaModFix/>
            </a:blip>
            <a:stretch>
              <a:fillRect/>
            </a:stretch>
          </a:blipFill>
          <a:ln>
            <a:noFill/>
          </a:ln>
        </p:spPr>
        <p:txBody>
          <a:bodyPr/>
          <a:lstStyle/>
          <a:p>
            <a:endParaRPr lang="ro-RO"/>
          </a:p>
        </p:txBody>
      </p:sp>
      <p:sp>
        <p:nvSpPr>
          <p:cNvPr id="334" name="Google Shape;334;p21"/>
          <p:cNvSpPr/>
          <p:nvPr/>
        </p:nvSpPr>
        <p:spPr>
          <a:xfrm>
            <a:off x="-3387902" y="1028700"/>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6">
              <a:alphaModFix/>
            </a:blip>
            <a:stretch>
              <a:fillRect/>
            </a:stretch>
          </a:blipFill>
          <a:ln>
            <a:noFill/>
          </a:ln>
        </p:spPr>
        <p:txBody>
          <a:bodyPr/>
          <a:lstStyle/>
          <a:p>
            <a:endParaRPr lang="ro-RO"/>
          </a:p>
        </p:txBody>
      </p:sp>
      <p:pic>
        <p:nvPicPr>
          <p:cNvPr id="3" name="Picture 2">
            <a:extLst>
              <a:ext uri="{FF2B5EF4-FFF2-40B4-BE49-F238E27FC236}">
                <a16:creationId xmlns:a16="http://schemas.microsoft.com/office/drawing/2014/main" id="{D87E82A5-3296-3918-D5A3-1A62C0F28013}"/>
              </a:ext>
            </a:extLst>
          </p:cNvPr>
          <p:cNvPicPr>
            <a:picLocks noChangeAspect="1"/>
          </p:cNvPicPr>
          <p:nvPr/>
        </p:nvPicPr>
        <p:blipFill>
          <a:blip r:embed="rId7"/>
          <a:stretch>
            <a:fillRect/>
          </a:stretch>
        </p:blipFill>
        <p:spPr>
          <a:xfrm>
            <a:off x="5949650" y="7216598"/>
            <a:ext cx="3612209" cy="1605426"/>
          </a:xfrm>
          <a:prstGeom prst="rect">
            <a:avLst/>
          </a:prstGeom>
        </p:spPr>
      </p:pic>
      <p:pic>
        <p:nvPicPr>
          <p:cNvPr id="5" name="Picture 4">
            <a:extLst>
              <a:ext uri="{FF2B5EF4-FFF2-40B4-BE49-F238E27FC236}">
                <a16:creationId xmlns:a16="http://schemas.microsoft.com/office/drawing/2014/main" id="{640B0EF6-6D32-3B90-CDB9-C515CFE0830D}"/>
              </a:ext>
            </a:extLst>
          </p:cNvPr>
          <p:cNvPicPr>
            <a:picLocks noChangeAspect="1"/>
          </p:cNvPicPr>
          <p:nvPr/>
        </p:nvPicPr>
        <p:blipFill>
          <a:blip r:embed="rId8"/>
          <a:stretch>
            <a:fillRect/>
          </a:stretch>
        </p:blipFill>
        <p:spPr>
          <a:xfrm>
            <a:off x="7457943" y="2564295"/>
            <a:ext cx="3535636" cy="1135296"/>
          </a:xfrm>
          <a:prstGeom prst="rect">
            <a:avLst/>
          </a:prstGeom>
        </p:spPr>
      </p:pic>
      <p:pic>
        <p:nvPicPr>
          <p:cNvPr id="7" name="Picture 6">
            <a:extLst>
              <a:ext uri="{FF2B5EF4-FFF2-40B4-BE49-F238E27FC236}">
                <a16:creationId xmlns:a16="http://schemas.microsoft.com/office/drawing/2014/main" id="{9EE99EA7-1279-89A0-F56F-71A1721988D9}"/>
              </a:ext>
            </a:extLst>
          </p:cNvPr>
          <p:cNvPicPr>
            <a:picLocks noChangeAspect="1"/>
          </p:cNvPicPr>
          <p:nvPr/>
        </p:nvPicPr>
        <p:blipFill>
          <a:blip r:embed="rId9"/>
          <a:stretch>
            <a:fillRect/>
          </a:stretch>
        </p:blipFill>
        <p:spPr>
          <a:xfrm>
            <a:off x="5592709" y="3692190"/>
            <a:ext cx="3464306" cy="1215776"/>
          </a:xfrm>
          <a:prstGeom prst="rect">
            <a:avLst/>
          </a:prstGeom>
        </p:spPr>
      </p:pic>
      <p:pic>
        <p:nvPicPr>
          <p:cNvPr id="9" name="Picture 8">
            <a:extLst>
              <a:ext uri="{FF2B5EF4-FFF2-40B4-BE49-F238E27FC236}">
                <a16:creationId xmlns:a16="http://schemas.microsoft.com/office/drawing/2014/main" id="{1289B904-82CF-5CE1-1F4F-27FA29D186F5}"/>
              </a:ext>
            </a:extLst>
          </p:cNvPr>
          <p:cNvPicPr>
            <a:picLocks noChangeAspect="1"/>
          </p:cNvPicPr>
          <p:nvPr/>
        </p:nvPicPr>
        <p:blipFill>
          <a:blip r:embed="rId10"/>
          <a:stretch>
            <a:fillRect/>
          </a:stretch>
        </p:blipFill>
        <p:spPr>
          <a:xfrm>
            <a:off x="6334744" y="6056439"/>
            <a:ext cx="4170116" cy="1259907"/>
          </a:xfrm>
          <a:prstGeom prst="rect">
            <a:avLst/>
          </a:prstGeom>
        </p:spPr>
      </p:pic>
      <p:pic>
        <p:nvPicPr>
          <p:cNvPr id="11" name="Picture 10">
            <a:extLst>
              <a:ext uri="{FF2B5EF4-FFF2-40B4-BE49-F238E27FC236}">
                <a16:creationId xmlns:a16="http://schemas.microsoft.com/office/drawing/2014/main" id="{F74CBD76-9975-0BAA-D641-1622D820AC91}"/>
              </a:ext>
            </a:extLst>
          </p:cNvPr>
          <p:cNvPicPr>
            <a:picLocks noChangeAspect="1"/>
          </p:cNvPicPr>
          <p:nvPr/>
        </p:nvPicPr>
        <p:blipFill>
          <a:blip r:embed="rId11"/>
          <a:stretch>
            <a:fillRect/>
          </a:stretch>
        </p:blipFill>
        <p:spPr>
          <a:xfrm>
            <a:off x="10911337" y="4815894"/>
            <a:ext cx="4061551" cy="1272179"/>
          </a:xfrm>
          <a:prstGeom prst="rect">
            <a:avLst/>
          </a:prstGeom>
        </p:spPr>
      </p:pic>
      <p:pic>
        <p:nvPicPr>
          <p:cNvPr id="13" name="Picture 12">
            <a:extLst>
              <a:ext uri="{FF2B5EF4-FFF2-40B4-BE49-F238E27FC236}">
                <a16:creationId xmlns:a16="http://schemas.microsoft.com/office/drawing/2014/main" id="{4D067375-4F7C-B8EA-E789-3E45C4F66732}"/>
              </a:ext>
            </a:extLst>
          </p:cNvPr>
          <p:cNvPicPr>
            <a:picLocks noChangeAspect="1"/>
          </p:cNvPicPr>
          <p:nvPr/>
        </p:nvPicPr>
        <p:blipFill>
          <a:blip r:embed="rId12"/>
          <a:stretch>
            <a:fillRect/>
          </a:stretch>
        </p:blipFill>
        <p:spPr>
          <a:xfrm>
            <a:off x="9010855" y="3648597"/>
            <a:ext cx="3755205" cy="1222479"/>
          </a:xfrm>
          <a:prstGeom prst="rect">
            <a:avLst/>
          </a:prstGeom>
        </p:spPr>
      </p:pic>
      <p:pic>
        <p:nvPicPr>
          <p:cNvPr id="15" name="Picture 14">
            <a:extLst>
              <a:ext uri="{FF2B5EF4-FFF2-40B4-BE49-F238E27FC236}">
                <a16:creationId xmlns:a16="http://schemas.microsoft.com/office/drawing/2014/main" id="{5586646D-F7D4-F4B6-F291-73F990B908F8}"/>
              </a:ext>
            </a:extLst>
          </p:cNvPr>
          <p:cNvPicPr>
            <a:picLocks noChangeAspect="1"/>
          </p:cNvPicPr>
          <p:nvPr/>
        </p:nvPicPr>
        <p:blipFill>
          <a:blip r:embed="rId13"/>
          <a:stretch>
            <a:fillRect/>
          </a:stretch>
        </p:blipFill>
        <p:spPr>
          <a:xfrm>
            <a:off x="9422237" y="7335368"/>
            <a:ext cx="5550651" cy="1476435"/>
          </a:xfrm>
          <a:prstGeom prst="rect">
            <a:avLst/>
          </a:prstGeom>
        </p:spPr>
      </p:pic>
      <p:pic>
        <p:nvPicPr>
          <p:cNvPr id="17" name="Picture 16">
            <a:extLst>
              <a:ext uri="{FF2B5EF4-FFF2-40B4-BE49-F238E27FC236}">
                <a16:creationId xmlns:a16="http://schemas.microsoft.com/office/drawing/2014/main" id="{EA29BC71-C209-AC78-BB70-22ACCF9E16C1}"/>
              </a:ext>
            </a:extLst>
          </p:cNvPr>
          <p:cNvPicPr>
            <a:picLocks noChangeAspect="1"/>
          </p:cNvPicPr>
          <p:nvPr/>
        </p:nvPicPr>
        <p:blipFill>
          <a:blip r:embed="rId14"/>
          <a:stretch>
            <a:fillRect/>
          </a:stretch>
        </p:blipFill>
        <p:spPr>
          <a:xfrm>
            <a:off x="4651521" y="4860263"/>
            <a:ext cx="3177227" cy="1215776"/>
          </a:xfrm>
          <a:prstGeom prst="rect">
            <a:avLst/>
          </a:prstGeom>
        </p:spPr>
      </p:pic>
      <p:pic>
        <p:nvPicPr>
          <p:cNvPr id="19" name="Picture 18">
            <a:extLst>
              <a:ext uri="{FF2B5EF4-FFF2-40B4-BE49-F238E27FC236}">
                <a16:creationId xmlns:a16="http://schemas.microsoft.com/office/drawing/2014/main" id="{EA919322-0401-9F7F-57A2-B4212804B853}"/>
              </a:ext>
            </a:extLst>
          </p:cNvPr>
          <p:cNvPicPr>
            <a:picLocks noChangeAspect="1"/>
          </p:cNvPicPr>
          <p:nvPr/>
        </p:nvPicPr>
        <p:blipFill>
          <a:blip r:embed="rId15"/>
          <a:stretch>
            <a:fillRect/>
          </a:stretch>
        </p:blipFill>
        <p:spPr>
          <a:xfrm>
            <a:off x="10420057" y="6022897"/>
            <a:ext cx="4231054" cy="1289150"/>
          </a:xfrm>
          <a:prstGeom prst="rect">
            <a:avLst/>
          </a:prstGeom>
        </p:spPr>
      </p:pic>
      <p:pic>
        <p:nvPicPr>
          <p:cNvPr id="23" name="Picture 22">
            <a:extLst>
              <a:ext uri="{FF2B5EF4-FFF2-40B4-BE49-F238E27FC236}">
                <a16:creationId xmlns:a16="http://schemas.microsoft.com/office/drawing/2014/main" id="{695A38DE-B505-3821-7D36-A81A22CB401F}"/>
              </a:ext>
            </a:extLst>
          </p:cNvPr>
          <p:cNvPicPr>
            <a:picLocks noChangeAspect="1"/>
          </p:cNvPicPr>
          <p:nvPr/>
        </p:nvPicPr>
        <p:blipFill>
          <a:blip r:embed="rId16"/>
          <a:stretch>
            <a:fillRect/>
          </a:stretch>
        </p:blipFill>
        <p:spPr>
          <a:xfrm>
            <a:off x="7735819" y="4833535"/>
            <a:ext cx="3257760" cy="1259907"/>
          </a:xfrm>
          <a:prstGeom prst="rect">
            <a:avLst/>
          </a:prstGeom>
        </p:spPr>
      </p:pic>
    </p:spTree>
    <p:extLst>
      <p:ext uri="{BB962C8B-B14F-4D97-AF65-F5344CB8AC3E}">
        <p14:creationId xmlns:p14="http://schemas.microsoft.com/office/powerpoint/2010/main" val="33824005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6546C-9F20-C13D-BAFB-9280297A95A6}"/>
              </a:ext>
            </a:extLst>
          </p:cNvPr>
          <p:cNvSpPr>
            <a:spLocks noGrp="1"/>
          </p:cNvSpPr>
          <p:nvPr>
            <p:ph type="ctrTitle"/>
          </p:nvPr>
        </p:nvSpPr>
        <p:spPr/>
        <p:txBody>
          <a:bodyPr/>
          <a:lstStyle/>
          <a:p>
            <a:endParaRPr lang="ro-RO"/>
          </a:p>
        </p:txBody>
      </p:sp>
      <p:sp>
        <p:nvSpPr>
          <p:cNvPr id="3" name="Subtitle 2">
            <a:extLst>
              <a:ext uri="{FF2B5EF4-FFF2-40B4-BE49-F238E27FC236}">
                <a16:creationId xmlns:a16="http://schemas.microsoft.com/office/drawing/2014/main" id="{8E633953-B504-678A-9680-4AB02217BA10}"/>
              </a:ext>
            </a:extLst>
          </p:cNvPr>
          <p:cNvSpPr>
            <a:spLocks noGrp="1"/>
          </p:cNvSpPr>
          <p:nvPr>
            <p:ph type="subTitle" idx="1"/>
          </p:nvPr>
        </p:nvSpPr>
        <p:spPr/>
        <p:txBody>
          <a:bodyPr/>
          <a:lstStyle/>
          <a:p>
            <a:endParaRPr lang="ro-RO"/>
          </a:p>
        </p:txBody>
      </p:sp>
      <p:pic>
        <p:nvPicPr>
          <p:cNvPr id="5" name="Picture 4" descr="A screenshot of a computer screen&#10;&#10;Description automatically generated">
            <a:extLst>
              <a:ext uri="{FF2B5EF4-FFF2-40B4-BE49-F238E27FC236}">
                <a16:creationId xmlns:a16="http://schemas.microsoft.com/office/drawing/2014/main" id="{F8746F8F-C139-00FB-4848-3C75256226DE}"/>
              </a:ext>
            </a:extLst>
          </p:cNvPr>
          <p:cNvPicPr>
            <a:picLocks noChangeAspect="1"/>
          </p:cNvPicPr>
          <p:nvPr/>
        </p:nvPicPr>
        <p:blipFill>
          <a:blip r:embed="rId2"/>
          <a:stretch>
            <a:fillRect/>
          </a:stretch>
        </p:blipFill>
        <p:spPr>
          <a:xfrm>
            <a:off x="0" y="0"/>
            <a:ext cx="18313551" cy="10287000"/>
          </a:xfrm>
          <a:prstGeom prst="rect">
            <a:avLst/>
          </a:prstGeom>
        </p:spPr>
      </p:pic>
      <p:sp>
        <p:nvSpPr>
          <p:cNvPr id="7" name="TextBox 6">
            <a:extLst>
              <a:ext uri="{FF2B5EF4-FFF2-40B4-BE49-F238E27FC236}">
                <a16:creationId xmlns:a16="http://schemas.microsoft.com/office/drawing/2014/main" id="{282E1993-B6B9-80E9-5B67-D25F42FAE320}"/>
              </a:ext>
            </a:extLst>
          </p:cNvPr>
          <p:cNvSpPr txBox="1"/>
          <p:nvPr/>
        </p:nvSpPr>
        <p:spPr>
          <a:xfrm>
            <a:off x="0" y="1409866"/>
            <a:ext cx="6944710" cy="8648521"/>
          </a:xfrm>
          <a:prstGeom prst="rect">
            <a:avLst/>
          </a:prstGeom>
          <a:noFill/>
        </p:spPr>
        <p:txBody>
          <a:bodyPr wrap="square">
            <a:spAutoFit/>
          </a:bodyPr>
          <a:lstStyle/>
          <a:p>
            <a:pPr marL="342900" indent="-342900">
              <a:buClr>
                <a:schemeClr val="bg1"/>
              </a:buClr>
              <a:buFont typeface="Arial" panose="020B0604020202020204" pitchFamily="34" charset="0"/>
              <a:buChar char="•"/>
            </a:pPr>
            <a:endParaRPr lang="en-US" sz="2400" dirty="0">
              <a:solidFill>
                <a:schemeClr val="bg1"/>
              </a:solidFill>
              <a:latin typeface="Montserrat" panose="00000500000000000000" pitchFamily="2" charset="-18"/>
            </a:endParaRPr>
          </a:p>
          <a:p>
            <a:pPr marL="457200" indent="-457200">
              <a:buClr>
                <a:schemeClr val="bg1"/>
              </a:buClr>
              <a:buFont typeface="Arial" panose="020B0604020202020204" pitchFamily="34" charset="0"/>
              <a:buChar char="•"/>
            </a:pPr>
            <a:r>
              <a:rPr lang="en-US" sz="2800" dirty="0">
                <a:solidFill>
                  <a:schemeClr val="bg1"/>
                </a:solidFill>
                <a:latin typeface="Montserrat" panose="00000500000000000000" pitchFamily="2" charset="-18"/>
              </a:rPr>
              <a:t>c</a:t>
            </a:r>
            <a:r>
              <a:rPr lang="ro-RO" sz="2800" dirty="0" err="1">
                <a:solidFill>
                  <a:schemeClr val="bg1"/>
                </a:solidFill>
                <a:latin typeface="Montserrat" panose="00000500000000000000" pitchFamily="2" charset="-18"/>
              </a:rPr>
              <a:t>olaborează</a:t>
            </a:r>
            <a:r>
              <a:rPr lang="ro-RO" sz="2800" dirty="0">
                <a:solidFill>
                  <a:schemeClr val="bg1"/>
                </a:solidFill>
                <a:latin typeface="Montserrat" panose="00000500000000000000" pitchFamily="2" charset="-18"/>
              </a:rPr>
              <a:t> cu peste 25 dintre cele mai mari bănci globale</a:t>
            </a:r>
            <a:endParaRPr lang="en-US" sz="2800" dirty="0">
              <a:solidFill>
                <a:schemeClr val="bg1"/>
              </a:solidFill>
              <a:latin typeface="Montserrat" panose="00000500000000000000" pitchFamily="2" charset="-18"/>
            </a:endParaRPr>
          </a:p>
          <a:p>
            <a:pPr marL="457200" indent="-457200">
              <a:buClr>
                <a:schemeClr val="bg1"/>
              </a:buClr>
              <a:buFont typeface="Arial" panose="020B0604020202020204" pitchFamily="34" charset="0"/>
              <a:buChar char="•"/>
            </a:pPr>
            <a:endParaRPr lang="en-US" sz="2800" dirty="0">
              <a:solidFill>
                <a:schemeClr val="bg1"/>
              </a:solidFill>
              <a:latin typeface="Montserrat" panose="00000500000000000000" pitchFamily="2" charset="-18"/>
            </a:endParaRPr>
          </a:p>
          <a:p>
            <a:pPr marL="457200" indent="-457200">
              <a:buClr>
                <a:schemeClr val="bg1"/>
              </a:buClr>
              <a:buFont typeface="Arial" panose="020B0604020202020204" pitchFamily="34" charset="0"/>
              <a:buChar char="•"/>
            </a:pPr>
            <a:r>
              <a:rPr lang="ro-RO" sz="2800" dirty="0">
                <a:solidFill>
                  <a:schemeClr val="bg1"/>
                </a:solidFill>
                <a:latin typeface="Montserrat" panose="00000500000000000000" pitchFamily="2" charset="-18"/>
              </a:rPr>
              <a:t>procesează peste 6 miliarde de sesiuni de utilizatori pe lună</a:t>
            </a:r>
            <a:endParaRPr lang="en-US" sz="2800" dirty="0">
              <a:solidFill>
                <a:schemeClr val="bg1"/>
              </a:solidFill>
              <a:latin typeface="Montserrat" panose="00000500000000000000" pitchFamily="2" charset="-18"/>
            </a:endParaRPr>
          </a:p>
          <a:p>
            <a:pPr>
              <a:buClr>
                <a:schemeClr val="bg1"/>
              </a:buClr>
            </a:pPr>
            <a:endParaRPr lang="ro-RO" sz="2800" dirty="0">
              <a:solidFill>
                <a:schemeClr val="bg1"/>
              </a:solidFill>
              <a:latin typeface="Montserrat" panose="00000500000000000000" pitchFamily="2" charset="-18"/>
            </a:endParaRPr>
          </a:p>
          <a:p>
            <a:pPr marL="457200" indent="-457200">
              <a:buClr>
                <a:schemeClr val="bg1"/>
              </a:buClr>
              <a:buFont typeface="Arial" panose="020B0604020202020204" pitchFamily="34" charset="0"/>
              <a:buChar char="•"/>
            </a:pPr>
            <a:r>
              <a:rPr lang="en-US" sz="2800" dirty="0">
                <a:solidFill>
                  <a:schemeClr val="bg1"/>
                </a:solidFill>
                <a:latin typeface="Montserrat" panose="00000500000000000000" pitchFamily="2" charset="-18"/>
              </a:rPr>
              <a:t>p</a:t>
            </a:r>
            <a:r>
              <a:rPr lang="ro-RO" sz="2800" dirty="0" err="1">
                <a:solidFill>
                  <a:schemeClr val="bg1"/>
                </a:solidFill>
                <a:latin typeface="Montserrat" panose="00000500000000000000" pitchFamily="2" charset="-18"/>
              </a:rPr>
              <a:t>arteneriat</a:t>
            </a:r>
            <a:r>
              <a:rPr lang="ro-RO" sz="2800" dirty="0">
                <a:solidFill>
                  <a:schemeClr val="bg1"/>
                </a:solidFill>
                <a:latin typeface="Montserrat" panose="00000500000000000000" pitchFamily="2" charset="-18"/>
              </a:rPr>
              <a:t> strategic cu Microsoft pentru a integra soluții de biometrie</a:t>
            </a:r>
            <a:r>
              <a:rPr lang="en-US" sz="2800" dirty="0">
                <a:solidFill>
                  <a:schemeClr val="bg1"/>
                </a:solidFill>
                <a:latin typeface="Montserrat" panose="00000500000000000000" pitchFamily="2" charset="-18"/>
              </a:rPr>
              <a:t> </a:t>
            </a:r>
            <a:r>
              <a:rPr lang="ro-RO" sz="2800" dirty="0">
                <a:solidFill>
                  <a:schemeClr val="bg1"/>
                </a:solidFill>
                <a:latin typeface="Montserrat" panose="00000500000000000000" pitchFamily="2" charset="-18"/>
              </a:rPr>
              <a:t>comportamentală în </a:t>
            </a:r>
            <a:r>
              <a:rPr lang="ro-RO" sz="2800" dirty="0" err="1">
                <a:solidFill>
                  <a:schemeClr val="bg1"/>
                </a:solidFill>
                <a:latin typeface="Montserrat" panose="00000500000000000000" pitchFamily="2" charset="-18"/>
              </a:rPr>
              <a:t>Cloud-ul</a:t>
            </a:r>
            <a:r>
              <a:rPr lang="ro-RO" sz="2800" dirty="0">
                <a:solidFill>
                  <a:schemeClr val="bg1"/>
                </a:solidFill>
                <a:latin typeface="Montserrat" panose="00000500000000000000" pitchFamily="2" charset="-18"/>
              </a:rPr>
              <a:t> Microsoft pentru Servicii Financiare</a:t>
            </a:r>
            <a:endParaRPr lang="en-US" sz="2800" dirty="0">
              <a:solidFill>
                <a:schemeClr val="bg1"/>
              </a:solidFill>
              <a:latin typeface="Montserrat" panose="00000500000000000000" pitchFamily="2" charset="-18"/>
            </a:endParaRPr>
          </a:p>
          <a:p>
            <a:pPr marL="457200" indent="-457200">
              <a:buClr>
                <a:schemeClr val="bg1"/>
              </a:buClr>
              <a:buFont typeface="Arial" panose="020B0604020202020204" pitchFamily="34" charset="0"/>
              <a:buChar char="•"/>
            </a:pPr>
            <a:endParaRPr lang="ro-RO" sz="2800" dirty="0">
              <a:solidFill>
                <a:schemeClr val="bg1"/>
              </a:solidFill>
              <a:latin typeface="Montserrat" panose="00000500000000000000" pitchFamily="2" charset="-18"/>
            </a:endParaRPr>
          </a:p>
          <a:p>
            <a:pPr marL="457200" indent="-457200">
              <a:buClr>
                <a:schemeClr val="bg1"/>
              </a:buClr>
              <a:buFont typeface="Arial" panose="020B0604020202020204" pitchFamily="34" charset="0"/>
              <a:buChar char="•"/>
            </a:pPr>
            <a:r>
              <a:rPr lang="en-US" sz="2800" dirty="0">
                <a:solidFill>
                  <a:schemeClr val="bg1"/>
                </a:solidFill>
                <a:latin typeface="Montserrat" panose="00000500000000000000" pitchFamily="2" charset="-18"/>
              </a:rPr>
              <a:t>o</a:t>
            </a:r>
            <a:r>
              <a:rPr lang="ro-RO" sz="2800" dirty="0" err="1">
                <a:solidFill>
                  <a:schemeClr val="bg1"/>
                </a:solidFill>
                <a:latin typeface="Montserrat" panose="00000500000000000000" pitchFamily="2" charset="-18"/>
              </a:rPr>
              <a:t>feră</a:t>
            </a:r>
            <a:r>
              <a:rPr lang="ro-RO" sz="2800" dirty="0">
                <a:solidFill>
                  <a:schemeClr val="bg1"/>
                </a:solidFill>
                <a:latin typeface="Montserrat" panose="00000500000000000000" pitchFamily="2" charset="-18"/>
              </a:rPr>
              <a:t> protecție împotriva preluării conturilor, protecția la deschiderea de noi conturi, detectarea escrocheriilor prin inginerie socială, și detectarea conturilor </a:t>
            </a:r>
            <a:r>
              <a:rPr lang="en-US" sz="2800" dirty="0" err="1">
                <a:solidFill>
                  <a:schemeClr val="bg1"/>
                </a:solidFill>
                <a:latin typeface="Montserrat" panose="00000500000000000000" pitchFamily="2" charset="-18"/>
              </a:rPr>
              <a:t>folosite</a:t>
            </a:r>
            <a:r>
              <a:rPr lang="en-US" sz="2800" dirty="0">
                <a:solidFill>
                  <a:schemeClr val="bg1"/>
                </a:solidFill>
                <a:latin typeface="Montserrat" panose="00000500000000000000" pitchFamily="2" charset="-18"/>
              </a:rPr>
              <a:t> </a:t>
            </a:r>
            <a:r>
              <a:rPr lang="en-US" sz="2800" dirty="0" err="1">
                <a:solidFill>
                  <a:schemeClr val="bg1"/>
                </a:solidFill>
                <a:latin typeface="Montserrat" panose="00000500000000000000" pitchFamily="2" charset="-18"/>
              </a:rPr>
              <a:t>pentru</a:t>
            </a:r>
            <a:r>
              <a:rPr lang="en-US" sz="2800" dirty="0">
                <a:solidFill>
                  <a:schemeClr val="bg1"/>
                </a:solidFill>
                <a:latin typeface="Montserrat" panose="00000500000000000000" pitchFamily="2" charset="-18"/>
              </a:rPr>
              <a:t> </a:t>
            </a:r>
            <a:r>
              <a:rPr lang="en-US" sz="2800" dirty="0" err="1">
                <a:solidFill>
                  <a:schemeClr val="bg1"/>
                </a:solidFill>
                <a:latin typeface="Montserrat" panose="00000500000000000000" pitchFamily="2" charset="-18"/>
              </a:rPr>
              <a:t>sp</a:t>
            </a:r>
            <a:r>
              <a:rPr lang="ro-RO" sz="2800" dirty="0">
                <a:solidFill>
                  <a:schemeClr val="bg1"/>
                </a:solidFill>
                <a:latin typeface="Montserrat" panose="00000500000000000000" pitchFamily="2" charset="-18"/>
              </a:rPr>
              <a:t>ă</a:t>
            </a:r>
            <a:r>
              <a:rPr lang="en-US" sz="2800" dirty="0" err="1">
                <a:solidFill>
                  <a:schemeClr val="bg1"/>
                </a:solidFill>
                <a:latin typeface="Montserrat" panose="00000500000000000000" pitchFamily="2" charset="-18"/>
              </a:rPr>
              <a:t>lare</a:t>
            </a:r>
            <a:r>
              <a:rPr lang="en-US" sz="2800" dirty="0">
                <a:solidFill>
                  <a:schemeClr val="bg1"/>
                </a:solidFill>
                <a:latin typeface="Montserrat" panose="00000500000000000000" pitchFamily="2" charset="-18"/>
              </a:rPr>
              <a:t> de bani</a:t>
            </a:r>
            <a:r>
              <a:rPr lang="ro-RO" sz="2800" dirty="0">
                <a:solidFill>
                  <a:schemeClr val="bg1"/>
                </a:solidFill>
                <a:latin typeface="Montserrat" panose="00000500000000000000" pitchFamily="2" charset="-18"/>
              </a:rPr>
              <a:t>.</a:t>
            </a:r>
            <a:endParaRPr lang="en-US" sz="2800" dirty="0">
              <a:solidFill>
                <a:schemeClr val="bg1"/>
              </a:solidFill>
              <a:latin typeface="Montserrat" panose="00000500000000000000" pitchFamily="2" charset="-18"/>
            </a:endParaRPr>
          </a:p>
          <a:p>
            <a:pPr marL="457200" indent="-457200">
              <a:buClr>
                <a:schemeClr val="bg1"/>
              </a:buClr>
              <a:buFont typeface="Arial" panose="020B0604020202020204" pitchFamily="34" charset="0"/>
              <a:buChar char="•"/>
            </a:pPr>
            <a:endParaRPr lang="ro-RO" sz="2800" dirty="0">
              <a:solidFill>
                <a:schemeClr val="bg1"/>
              </a:solidFill>
              <a:latin typeface="Montserrat" panose="00000500000000000000" pitchFamily="2" charset="-18"/>
            </a:endParaRPr>
          </a:p>
        </p:txBody>
      </p:sp>
    </p:spTree>
    <p:extLst>
      <p:ext uri="{BB962C8B-B14F-4D97-AF65-F5344CB8AC3E}">
        <p14:creationId xmlns:p14="http://schemas.microsoft.com/office/powerpoint/2010/main" val="11651331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433"/>
        <p:cNvGrpSpPr/>
        <p:nvPr/>
      </p:nvGrpSpPr>
      <p:grpSpPr>
        <a:xfrm>
          <a:off x="0" y="0"/>
          <a:ext cx="0" cy="0"/>
          <a:chOff x="0" y="0"/>
          <a:chExt cx="0" cy="0"/>
        </a:xfrm>
      </p:grpSpPr>
      <p:sp>
        <p:nvSpPr>
          <p:cNvPr id="435" name="Google Shape;435;p26"/>
          <p:cNvSpPr/>
          <p:nvPr/>
        </p:nvSpPr>
        <p:spPr>
          <a:xfrm>
            <a:off x="-6437565" y="2022267"/>
            <a:ext cx="16230600" cy="6877717"/>
          </a:xfrm>
          <a:custGeom>
            <a:avLst/>
            <a:gdLst/>
            <a:ahLst/>
            <a:cxnLst/>
            <a:rect l="l" t="t" r="r" b="b"/>
            <a:pathLst>
              <a:path w="16230600" h="6877717" extrusionOk="0">
                <a:moveTo>
                  <a:pt x="0" y="0"/>
                </a:moveTo>
                <a:lnTo>
                  <a:pt x="16230600" y="0"/>
                </a:lnTo>
                <a:lnTo>
                  <a:pt x="16230600" y="6877717"/>
                </a:lnTo>
                <a:lnTo>
                  <a:pt x="0" y="6877717"/>
                </a:lnTo>
                <a:lnTo>
                  <a:pt x="0" y="0"/>
                </a:lnTo>
                <a:close/>
              </a:path>
            </a:pathLst>
          </a:custGeom>
          <a:blipFill rotWithShape="1">
            <a:blip r:embed="rId3">
              <a:alphaModFix/>
            </a:blip>
            <a:stretch>
              <a:fillRect/>
            </a:stretch>
          </a:blipFill>
          <a:ln>
            <a:noFill/>
          </a:ln>
        </p:spPr>
        <p:txBody>
          <a:bodyPr/>
          <a:lstStyle/>
          <a:p>
            <a:endParaRPr lang="ro-RO"/>
          </a:p>
        </p:txBody>
      </p:sp>
      <p:sp>
        <p:nvSpPr>
          <p:cNvPr id="436" name="Google Shape;436;p26"/>
          <p:cNvSpPr/>
          <p:nvPr/>
        </p:nvSpPr>
        <p:spPr>
          <a:xfrm>
            <a:off x="10563404" y="5019347"/>
            <a:ext cx="11926297" cy="7140870"/>
          </a:xfrm>
          <a:custGeom>
            <a:avLst/>
            <a:gdLst/>
            <a:ahLst/>
            <a:cxnLst/>
            <a:rect l="l" t="t" r="r" b="b"/>
            <a:pathLst>
              <a:path w="11926297" h="7140870" extrusionOk="0">
                <a:moveTo>
                  <a:pt x="0" y="0"/>
                </a:moveTo>
                <a:lnTo>
                  <a:pt x="11926297" y="0"/>
                </a:lnTo>
                <a:lnTo>
                  <a:pt x="11926297" y="7140871"/>
                </a:lnTo>
                <a:lnTo>
                  <a:pt x="0" y="7140871"/>
                </a:lnTo>
                <a:lnTo>
                  <a:pt x="0" y="0"/>
                </a:lnTo>
                <a:close/>
              </a:path>
            </a:pathLst>
          </a:custGeom>
          <a:blipFill rotWithShape="1">
            <a:blip r:embed="rId4">
              <a:alphaModFix/>
            </a:blip>
            <a:stretch>
              <a:fillRect/>
            </a:stretch>
          </a:blipFill>
          <a:ln>
            <a:noFill/>
          </a:ln>
        </p:spPr>
        <p:txBody>
          <a:bodyPr/>
          <a:lstStyle/>
          <a:p>
            <a:endParaRPr lang="ro-RO"/>
          </a:p>
        </p:txBody>
      </p:sp>
      <p:sp>
        <p:nvSpPr>
          <p:cNvPr id="437" name="Google Shape;437;p26"/>
          <p:cNvSpPr/>
          <p:nvPr/>
        </p:nvSpPr>
        <p:spPr>
          <a:xfrm>
            <a:off x="12402158" y="1193260"/>
            <a:ext cx="5536686" cy="543602"/>
          </a:xfrm>
          <a:custGeom>
            <a:avLst/>
            <a:gdLst/>
            <a:ahLst/>
            <a:cxnLst/>
            <a:rect l="l" t="t" r="r" b="b"/>
            <a:pathLst>
              <a:path w="5536686" h="543602" extrusionOk="0">
                <a:moveTo>
                  <a:pt x="0" y="0"/>
                </a:moveTo>
                <a:lnTo>
                  <a:pt x="5536685" y="0"/>
                </a:lnTo>
                <a:lnTo>
                  <a:pt x="5536685" y="543602"/>
                </a:lnTo>
                <a:lnTo>
                  <a:pt x="0" y="543602"/>
                </a:lnTo>
                <a:lnTo>
                  <a:pt x="0" y="0"/>
                </a:lnTo>
                <a:close/>
              </a:path>
            </a:pathLst>
          </a:custGeom>
          <a:blipFill rotWithShape="1">
            <a:blip r:embed="rId5">
              <a:alphaModFix/>
            </a:blip>
            <a:stretch>
              <a:fillRect/>
            </a:stretch>
          </a:blipFill>
          <a:ln>
            <a:noFill/>
          </a:ln>
        </p:spPr>
        <p:txBody>
          <a:bodyPr/>
          <a:lstStyle/>
          <a:p>
            <a:endParaRPr lang="ro-RO"/>
          </a:p>
        </p:txBody>
      </p:sp>
      <p:sp>
        <p:nvSpPr>
          <p:cNvPr id="438" name="Google Shape;438;p26"/>
          <p:cNvSpPr/>
          <p:nvPr/>
        </p:nvSpPr>
        <p:spPr>
          <a:xfrm>
            <a:off x="11722614" y="8317982"/>
            <a:ext cx="5536686" cy="543602"/>
          </a:xfrm>
          <a:custGeom>
            <a:avLst/>
            <a:gdLst/>
            <a:ahLst/>
            <a:cxnLst/>
            <a:rect l="l" t="t" r="r" b="b"/>
            <a:pathLst>
              <a:path w="5536686" h="543602" extrusionOk="0">
                <a:moveTo>
                  <a:pt x="0" y="0"/>
                </a:moveTo>
                <a:lnTo>
                  <a:pt x="5536686" y="0"/>
                </a:lnTo>
                <a:lnTo>
                  <a:pt x="5536686" y="543601"/>
                </a:lnTo>
                <a:lnTo>
                  <a:pt x="0" y="543601"/>
                </a:lnTo>
                <a:lnTo>
                  <a:pt x="0" y="0"/>
                </a:lnTo>
                <a:close/>
              </a:path>
            </a:pathLst>
          </a:custGeom>
          <a:blipFill rotWithShape="1">
            <a:blip r:embed="rId5">
              <a:alphaModFix/>
            </a:blip>
            <a:stretch>
              <a:fillRect/>
            </a:stretch>
          </a:blipFill>
          <a:ln>
            <a:noFill/>
          </a:ln>
        </p:spPr>
        <p:txBody>
          <a:bodyPr/>
          <a:lstStyle/>
          <a:p>
            <a:endParaRPr lang="ro-RO"/>
          </a:p>
        </p:txBody>
      </p:sp>
      <p:sp>
        <p:nvSpPr>
          <p:cNvPr id="439" name="Google Shape;439;p26"/>
          <p:cNvSpPr/>
          <p:nvPr/>
        </p:nvSpPr>
        <p:spPr>
          <a:xfrm>
            <a:off x="13896145" y="-341283"/>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6">
              <a:alphaModFix/>
            </a:blip>
            <a:stretch>
              <a:fillRect/>
            </a:stretch>
          </a:blipFill>
          <a:ln>
            <a:noFill/>
          </a:ln>
        </p:spPr>
        <p:txBody>
          <a:bodyPr/>
          <a:lstStyle/>
          <a:p>
            <a:endParaRPr lang="ro-RO"/>
          </a:p>
        </p:txBody>
      </p:sp>
      <p:sp>
        <p:nvSpPr>
          <p:cNvPr id="441" name="Google Shape;441;p26"/>
          <p:cNvSpPr/>
          <p:nvPr/>
        </p:nvSpPr>
        <p:spPr>
          <a:xfrm rot="10800000">
            <a:off x="14827631" y="7318260"/>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6">
              <a:alphaModFix/>
            </a:blip>
            <a:stretch>
              <a:fillRect/>
            </a:stretch>
          </a:blipFill>
          <a:ln>
            <a:noFill/>
          </a:ln>
        </p:spPr>
        <p:txBody>
          <a:bodyPr/>
          <a:lstStyle/>
          <a:p>
            <a:endParaRPr lang="ro-RO"/>
          </a:p>
        </p:txBody>
      </p:sp>
      <p:sp>
        <p:nvSpPr>
          <p:cNvPr id="442" name="Google Shape;442;p26"/>
          <p:cNvSpPr txBox="1"/>
          <p:nvPr/>
        </p:nvSpPr>
        <p:spPr>
          <a:xfrm>
            <a:off x="5345569" y="232821"/>
            <a:ext cx="13076110" cy="1994392"/>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5400" b="0" i="0" u="none" strike="noStrike" cap="none" dirty="0" err="1">
                <a:solidFill>
                  <a:srgbClr val="FFFFFF"/>
                </a:solidFill>
                <a:latin typeface="Dela Gothic One"/>
                <a:ea typeface="Dela Gothic One"/>
                <a:cs typeface="Dela Gothic One"/>
                <a:sym typeface="Dela Gothic One"/>
              </a:rPr>
              <a:t>Solutii</a:t>
            </a:r>
            <a:r>
              <a:rPr lang="en-US" sz="5400" b="0" i="0" u="none" strike="noStrike" cap="none" dirty="0">
                <a:solidFill>
                  <a:srgbClr val="FFFFFF"/>
                </a:solidFill>
                <a:latin typeface="Dela Gothic One"/>
                <a:ea typeface="Dela Gothic One"/>
                <a:cs typeface="Dela Gothic One"/>
                <a:sym typeface="Dela Gothic One"/>
              </a:rPr>
              <a:t> din </a:t>
            </a:r>
            <a:r>
              <a:rPr lang="en-US" sz="5400" b="0" i="0" u="none" strike="noStrike" cap="none" dirty="0" err="1">
                <a:solidFill>
                  <a:srgbClr val="FFFFFF"/>
                </a:solidFill>
                <a:latin typeface="Dela Gothic One"/>
                <a:ea typeface="Dela Gothic One"/>
                <a:cs typeface="Dela Gothic One"/>
                <a:sym typeface="Dela Gothic One"/>
              </a:rPr>
              <a:t>industrie</a:t>
            </a:r>
            <a:r>
              <a:rPr lang="en-US" sz="5400" b="0" i="0" u="none" strike="noStrike" cap="none" dirty="0">
                <a:solidFill>
                  <a:srgbClr val="FFFFFF"/>
                </a:solidFill>
                <a:latin typeface="Dela Gothic One"/>
                <a:ea typeface="Dela Gothic One"/>
                <a:cs typeface="Dela Gothic One"/>
                <a:sym typeface="Dela Gothic One"/>
              </a:rPr>
              <a:t>. </a:t>
            </a:r>
          </a:p>
          <a:p>
            <a:pPr marL="0" marR="0" lvl="0" indent="0" algn="l" rtl="0">
              <a:lnSpc>
                <a:spcPct val="120000"/>
              </a:lnSpc>
              <a:spcBef>
                <a:spcPts val="0"/>
              </a:spcBef>
              <a:spcAft>
                <a:spcPts val="0"/>
              </a:spcAft>
              <a:buNone/>
            </a:pPr>
            <a:r>
              <a:rPr lang="en-US" sz="5400" b="0" i="0" u="none" strike="noStrike" cap="none" dirty="0" err="1">
                <a:solidFill>
                  <a:srgbClr val="FFFFFF"/>
                </a:solidFill>
                <a:latin typeface="Dela Gothic One"/>
                <a:ea typeface="Dela Gothic One"/>
                <a:cs typeface="Dela Gothic One"/>
                <a:sym typeface="Dela Gothic One"/>
              </a:rPr>
              <a:t>BioCatch</a:t>
            </a:r>
            <a:endParaRPr sz="1050" dirty="0"/>
          </a:p>
        </p:txBody>
      </p:sp>
      <p:pic>
        <p:nvPicPr>
          <p:cNvPr id="11" name="Picture 10">
            <a:extLst>
              <a:ext uri="{FF2B5EF4-FFF2-40B4-BE49-F238E27FC236}">
                <a16:creationId xmlns:a16="http://schemas.microsoft.com/office/drawing/2014/main" id="{7E5C1297-3C1B-B462-F6C1-F93F7AC8DE32}"/>
              </a:ext>
            </a:extLst>
          </p:cNvPr>
          <p:cNvPicPr>
            <a:picLocks noChangeAspect="1"/>
          </p:cNvPicPr>
          <p:nvPr/>
        </p:nvPicPr>
        <p:blipFill>
          <a:blip r:embed="rId7"/>
          <a:stretch>
            <a:fillRect/>
          </a:stretch>
        </p:blipFill>
        <p:spPr>
          <a:xfrm>
            <a:off x="9143999" y="4620205"/>
            <a:ext cx="9168691" cy="5106040"/>
          </a:xfrm>
          <a:prstGeom prst="rect">
            <a:avLst/>
          </a:prstGeom>
        </p:spPr>
      </p:pic>
      <p:sp>
        <p:nvSpPr>
          <p:cNvPr id="12" name="TextBox 11">
            <a:extLst>
              <a:ext uri="{FF2B5EF4-FFF2-40B4-BE49-F238E27FC236}">
                <a16:creationId xmlns:a16="http://schemas.microsoft.com/office/drawing/2014/main" id="{47951522-8A58-D4DB-CBF7-80C420B99FCE}"/>
              </a:ext>
            </a:extLst>
          </p:cNvPr>
          <p:cNvSpPr txBox="1"/>
          <p:nvPr/>
        </p:nvSpPr>
        <p:spPr>
          <a:xfrm>
            <a:off x="9317063" y="5647235"/>
            <a:ext cx="4193999" cy="3970318"/>
          </a:xfrm>
          <a:prstGeom prst="rect">
            <a:avLst/>
          </a:prstGeom>
          <a:solidFill>
            <a:srgbClr val="091A3A"/>
          </a:solidFill>
        </p:spPr>
        <p:txBody>
          <a:bodyPr wrap="square">
            <a:spAutoFit/>
          </a:bodyPr>
          <a:lstStyle/>
          <a:p>
            <a:r>
              <a:rPr lang="ro-RO" sz="2800" dirty="0">
                <a:solidFill>
                  <a:schemeClr val="bg1"/>
                </a:solidFill>
                <a:latin typeface="Montserrat" panose="00000500000000000000" pitchFamily="2" charset="-18"/>
              </a:rPr>
              <a:t>Blochează accesul neautorizat la computerele companiei pe baza detectării unor pattern-uri de tastare neobișnuite</a:t>
            </a:r>
          </a:p>
          <a:p>
            <a:endParaRPr lang="ro-RO" sz="2800" dirty="0">
              <a:solidFill>
                <a:schemeClr val="bg1"/>
              </a:solidFill>
              <a:latin typeface="Montserrat" panose="00000500000000000000" pitchFamily="2" charset="-18"/>
            </a:endParaRPr>
          </a:p>
          <a:p>
            <a:endParaRPr lang="ro-RO" sz="2800" dirty="0">
              <a:solidFill>
                <a:schemeClr val="bg1"/>
              </a:solidFill>
              <a:latin typeface="Montserrat" panose="00000500000000000000" pitchFamily="2" charset="-18"/>
            </a:endParaRPr>
          </a:p>
        </p:txBody>
      </p:sp>
      <p:pic>
        <p:nvPicPr>
          <p:cNvPr id="14" name="Picture 13">
            <a:extLst>
              <a:ext uri="{FF2B5EF4-FFF2-40B4-BE49-F238E27FC236}">
                <a16:creationId xmlns:a16="http://schemas.microsoft.com/office/drawing/2014/main" id="{53FF0556-EBB2-2073-5862-19F6C42F8138}"/>
              </a:ext>
            </a:extLst>
          </p:cNvPr>
          <p:cNvPicPr>
            <a:picLocks noChangeAspect="1"/>
          </p:cNvPicPr>
          <p:nvPr/>
        </p:nvPicPr>
        <p:blipFill>
          <a:blip r:embed="rId8"/>
          <a:stretch>
            <a:fillRect/>
          </a:stretch>
        </p:blipFill>
        <p:spPr>
          <a:xfrm>
            <a:off x="24691" y="4650428"/>
            <a:ext cx="8502205" cy="5106040"/>
          </a:xfrm>
          <a:prstGeom prst="rect">
            <a:avLst/>
          </a:prstGeom>
        </p:spPr>
      </p:pic>
      <p:sp>
        <p:nvSpPr>
          <p:cNvPr id="16" name="TextBox 15">
            <a:extLst>
              <a:ext uri="{FF2B5EF4-FFF2-40B4-BE49-F238E27FC236}">
                <a16:creationId xmlns:a16="http://schemas.microsoft.com/office/drawing/2014/main" id="{DA6C8129-6B0A-383C-08BE-2AE008A412C7}"/>
              </a:ext>
            </a:extLst>
          </p:cNvPr>
          <p:cNvSpPr txBox="1"/>
          <p:nvPr/>
        </p:nvSpPr>
        <p:spPr>
          <a:xfrm>
            <a:off x="352108" y="5946683"/>
            <a:ext cx="3644354" cy="3539430"/>
          </a:xfrm>
          <a:prstGeom prst="rect">
            <a:avLst/>
          </a:prstGeom>
          <a:solidFill>
            <a:srgbClr val="2A5BBB"/>
          </a:solidFill>
        </p:spPr>
        <p:txBody>
          <a:bodyPr wrap="square">
            <a:spAutoFit/>
          </a:bodyPr>
          <a:lstStyle/>
          <a:p>
            <a:r>
              <a:rPr lang="ro-RO" sz="2800" dirty="0">
                <a:solidFill>
                  <a:schemeClr val="bg1"/>
                </a:solidFill>
                <a:latin typeface="Montserrat" panose="00000500000000000000" pitchFamily="2" charset="-18"/>
              </a:rPr>
              <a:t>Autentificare în doi pași care salvează pattern-</a:t>
            </a:r>
            <a:r>
              <a:rPr lang="ro-RO" sz="2800" dirty="0" err="1">
                <a:solidFill>
                  <a:schemeClr val="bg1"/>
                </a:solidFill>
                <a:latin typeface="Montserrat" panose="00000500000000000000" pitchFamily="2" charset="-18"/>
              </a:rPr>
              <a:t>ul</a:t>
            </a:r>
            <a:r>
              <a:rPr lang="ro-RO" sz="2800" dirty="0">
                <a:solidFill>
                  <a:schemeClr val="bg1"/>
                </a:solidFill>
                <a:latin typeface="Montserrat" panose="00000500000000000000" pitchFamily="2" charset="-18"/>
              </a:rPr>
              <a:t> de tastare pentru verificări viitoare.</a:t>
            </a:r>
          </a:p>
          <a:p>
            <a:endParaRPr lang="ro-RO" sz="2800" dirty="0">
              <a:solidFill>
                <a:schemeClr val="bg1"/>
              </a:solidFill>
              <a:latin typeface="Montserrat" panose="00000500000000000000" pitchFamily="2" charset="-18"/>
            </a:endParaRPr>
          </a:p>
          <a:p>
            <a:endParaRPr lang="ro-RO" sz="2800" dirty="0">
              <a:solidFill>
                <a:schemeClr val="bg1"/>
              </a:solidFill>
              <a:latin typeface="Montserrat" panose="00000500000000000000" pitchFamily="2" charset="-18"/>
            </a:endParaRPr>
          </a:p>
          <a:p>
            <a:endParaRPr lang="ro-RO" sz="2800" dirty="0">
              <a:solidFill>
                <a:schemeClr val="bg1"/>
              </a:solidFill>
              <a:latin typeface="Montserrat" panose="00000500000000000000" pitchFamily="2" charset="-18"/>
            </a:endParaRPr>
          </a:p>
        </p:txBody>
      </p:sp>
      <p:pic>
        <p:nvPicPr>
          <p:cNvPr id="3" name="Picture 2" descr="A close-up of a sign&#10;&#10;Description automatically generated">
            <a:extLst>
              <a:ext uri="{FF2B5EF4-FFF2-40B4-BE49-F238E27FC236}">
                <a16:creationId xmlns:a16="http://schemas.microsoft.com/office/drawing/2014/main" id="{49CD2640-78D4-3282-C5C0-1554DCABC225}"/>
              </a:ext>
            </a:extLst>
          </p:cNvPr>
          <p:cNvPicPr>
            <a:picLocks noChangeAspect="1"/>
          </p:cNvPicPr>
          <p:nvPr/>
        </p:nvPicPr>
        <p:blipFill>
          <a:blip r:embed="rId9"/>
          <a:stretch>
            <a:fillRect/>
          </a:stretch>
        </p:blipFill>
        <p:spPr>
          <a:xfrm>
            <a:off x="2605944" y="0"/>
            <a:ext cx="13076110" cy="4301780"/>
          </a:xfrm>
          <a:prstGeom prst="rect">
            <a:avLst/>
          </a:prstGeom>
        </p:spPr>
      </p:pic>
      <p:sp>
        <p:nvSpPr>
          <p:cNvPr id="4" name="Rectangle 3">
            <a:extLst>
              <a:ext uri="{FF2B5EF4-FFF2-40B4-BE49-F238E27FC236}">
                <a16:creationId xmlns:a16="http://schemas.microsoft.com/office/drawing/2014/main" id="{F672FB6D-BA66-273E-27FC-F16F83D24633}"/>
              </a:ext>
            </a:extLst>
          </p:cNvPr>
          <p:cNvSpPr/>
          <p:nvPr/>
        </p:nvSpPr>
        <p:spPr>
          <a:xfrm>
            <a:off x="0" y="-1"/>
            <a:ext cx="2605944" cy="4301779"/>
          </a:xfrm>
          <a:prstGeom prst="rect">
            <a:avLst/>
          </a:prstGeom>
          <a:solidFill>
            <a:srgbClr val="EAF4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5" name="Rectangle 4">
            <a:extLst>
              <a:ext uri="{FF2B5EF4-FFF2-40B4-BE49-F238E27FC236}">
                <a16:creationId xmlns:a16="http://schemas.microsoft.com/office/drawing/2014/main" id="{64B392D1-AF4C-30EA-DD9C-69FC75844277}"/>
              </a:ext>
            </a:extLst>
          </p:cNvPr>
          <p:cNvSpPr/>
          <p:nvPr/>
        </p:nvSpPr>
        <p:spPr>
          <a:xfrm>
            <a:off x="15546652" y="-1"/>
            <a:ext cx="2766038" cy="4301779"/>
          </a:xfrm>
          <a:prstGeom prst="rect">
            <a:avLst/>
          </a:prstGeom>
          <a:solidFill>
            <a:srgbClr val="EAF4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o-RO"/>
          </a:p>
        </p:txBody>
      </p:sp>
    </p:spTree>
    <p:extLst>
      <p:ext uri="{BB962C8B-B14F-4D97-AF65-F5344CB8AC3E}">
        <p14:creationId xmlns:p14="http://schemas.microsoft.com/office/powerpoint/2010/main" val="8143793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2286" y="0"/>
            <a:ext cx="18283428" cy="10287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a:extLst>
              <a:ext uri="{FF2B5EF4-FFF2-40B4-BE49-F238E27FC236}">
                <a16:creationId xmlns:a16="http://schemas.microsoft.com/office/drawing/2014/main" id="{D75F1C73-E013-9428-85DB-60E69F6938E6}"/>
              </a:ext>
            </a:extLst>
          </p:cNvPr>
          <p:cNvPicPr>
            <a:picLocks noChangeAspect="1"/>
          </p:cNvPicPr>
          <p:nvPr/>
        </p:nvPicPr>
        <p:blipFill rotWithShape="1">
          <a:blip r:embed="rId2"/>
          <a:srcRect l="253" r="26845"/>
          <a:stretch/>
        </p:blipFill>
        <p:spPr>
          <a:xfrm>
            <a:off x="20" y="1923"/>
            <a:ext cx="19293820" cy="10285077"/>
          </a:xfrm>
          <a:prstGeom prst="rect">
            <a:avLst/>
          </a:prstGeom>
        </p:spPr>
      </p:pic>
      <p:sp>
        <p:nvSpPr>
          <p:cNvPr id="7" name="TextBox 6">
            <a:extLst>
              <a:ext uri="{FF2B5EF4-FFF2-40B4-BE49-F238E27FC236}">
                <a16:creationId xmlns:a16="http://schemas.microsoft.com/office/drawing/2014/main" id="{9854A91D-DA36-BE2E-08CD-7BE925D221AC}"/>
              </a:ext>
            </a:extLst>
          </p:cNvPr>
          <p:cNvSpPr txBox="1"/>
          <p:nvPr/>
        </p:nvSpPr>
        <p:spPr>
          <a:xfrm>
            <a:off x="396240" y="4297680"/>
            <a:ext cx="14782800" cy="5262979"/>
          </a:xfrm>
          <a:prstGeom prst="rect">
            <a:avLst/>
          </a:prstGeom>
          <a:solidFill>
            <a:srgbClr val="0E0E28"/>
          </a:solidFill>
        </p:spPr>
        <p:txBody>
          <a:bodyPr wrap="square">
            <a:spAutoFit/>
          </a:bodyPr>
          <a:lstStyle/>
          <a:p>
            <a:endParaRPr lang="ro-RO" sz="2800" dirty="0">
              <a:solidFill>
                <a:schemeClr val="bg1"/>
              </a:solidFill>
              <a:latin typeface="Montserrat" panose="00000500000000000000" pitchFamily="2" charset="-18"/>
            </a:endParaRPr>
          </a:p>
          <a:p>
            <a:pPr lvl="3"/>
            <a:r>
              <a:rPr lang="ro-RO" sz="2800" dirty="0">
                <a:solidFill>
                  <a:schemeClr val="bg1"/>
                </a:solidFill>
                <a:latin typeface="Montserrat" panose="00000500000000000000" pitchFamily="2" charset="-18"/>
              </a:rPr>
              <a:t>Produse: </a:t>
            </a:r>
          </a:p>
          <a:p>
            <a:pPr marL="457200" lvl="8" indent="-457200">
              <a:buClr>
                <a:schemeClr val="bg1"/>
              </a:buClr>
              <a:buFont typeface="Arial" panose="020B0604020202020204" pitchFamily="34" charset="0"/>
              <a:buChar char="•"/>
            </a:pPr>
            <a:r>
              <a:rPr lang="ro-RO" sz="2800" dirty="0" err="1">
                <a:solidFill>
                  <a:schemeClr val="bg1"/>
                </a:solidFill>
                <a:latin typeface="Montserrat" panose="00000500000000000000" pitchFamily="2" charset="-18"/>
              </a:rPr>
              <a:t>Plurilock</a:t>
            </a:r>
            <a:r>
              <a:rPr lang="ro-RO" sz="2800" dirty="0">
                <a:solidFill>
                  <a:schemeClr val="bg1"/>
                </a:solidFill>
                <a:latin typeface="Montserrat" panose="00000500000000000000" pitchFamily="2" charset="-18"/>
              </a:rPr>
              <a:t> AWARE: Verificarea identității prin recunoașterea pattern-urilor de tastare, invizibil pentru utilizatori.</a:t>
            </a:r>
          </a:p>
          <a:p>
            <a:pPr marL="457200" lvl="8" indent="-457200">
              <a:buClr>
                <a:schemeClr val="bg1"/>
              </a:buClr>
              <a:buFont typeface="Arial" panose="020B0604020202020204" pitchFamily="34" charset="0"/>
              <a:buChar char="•"/>
            </a:pPr>
            <a:r>
              <a:rPr lang="ro-RO" sz="2800" dirty="0" err="1">
                <a:solidFill>
                  <a:schemeClr val="bg1"/>
                </a:solidFill>
                <a:latin typeface="Montserrat" panose="00000500000000000000" pitchFamily="2" charset="-18"/>
              </a:rPr>
              <a:t>Plurilock</a:t>
            </a:r>
            <a:r>
              <a:rPr lang="ro-RO" sz="2800" dirty="0">
                <a:solidFill>
                  <a:schemeClr val="bg1"/>
                </a:solidFill>
                <a:latin typeface="Montserrat" panose="00000500000000000000" pitchFamily="2" charset="-18"/>
              </a:rPr>
              <a:t> DEFEND: Autentificare continuă pe durata sesiunii, monitorizare activitate și alerte de securitate prin analiza continuă a tastaturii și mișcărilor mouse-ului.</a:t>
            </a:r>
          </a:p>
          <a:p>
            <a:pPr lvl="3"/>
            <a:endParaRPr lang="ro-RO" sz="2800" dirty="0">
              <a:solidFill>
                <a:schemeClr val="bg1"/>
              </a:solidFill>
              <a:latin typeface="Montserrat" panose="00000500000000000000" pitchFamily="2" charset="-18"/>
            </a:endParaRPr>
          </a:p>
          <a:p>
            <a:pPr lvl="3"/>
            <a:r>
              <a:rPr lang="ro-RO" sz="2800" dirty="0">
                <a:solidFill>
                  <a:schemeClr val="bg1"/>
                </a:solidFill>
                <a:latin typeface="Montserrat" panose="00000500000000000000" pitchFamily="2" charset="-18"/>
              </a:rPr>
              <a:t>Sectoare aplicabile: Guvernamentale, infrastructură critică, servicii financiare, sănătate</a:t>
            </a:r>
          </a:p>
          <a:p>
            <a:endParaRPr lang="ro-RO" sz="2800" dirty="0">
              <a:solidFill>
                <a:schemeClr val="bg1"/>
              </a:solidFill>
              <a:latin typeface="Montserrat" panose="00000500000000000000" pitchFamily="2" charset="-18"/>
            </a:endParaRPr>
          </a:p>
          <a:p>
            <a:endParaRPr lang="ro-RO" sz="2800" dirty="0">
              <a:solidFill>
                <a:schemeClr val="bg1"/>
              </a:solidFill>
              <a:latin typeface="Montserrat" panose="00000500000000000000" pitchFamily="2" charset="-18"/>
            </a:endParaRPr>
          </a:p>
        </p:txBody>
      </p:sp>
    </p:spTree>
    <p:extLst>
      <p:ext uri="{BB962C8B-B14F-4D97-AF65-F5344CB8AC3E}">
        <p14:creationId xmlns:p14="http://schemas.microsoft.com/office/powerpoint/2010/main" val="27516575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21ED5-CBDC-5C02-2E7D-21E40265A0CD}"/>
              </a:ext>
            </a:extLst>
          </p:cNvPr>
          <p:cNvSpPr>
            <a:spLocks noGrp="1"/>
          </p:cNvSpPr>
          <p:nvPr>
            <p:ph type="ctrTitle"/>
          </p:nvPr>
        </p:nvSpPr>
        <p:spPr/>
        <p:txBody>
          <a:bodyPr/>
          <a:lstStyle/>
          <a:p>
            <a:endParaRPr lang="ro-RO"/>
          </a:p>
        </p:txBody>
      </p:sp>
      <p:sp>
        <p:nvSpPr>
          <p:cNvPr id="3" name="Subtitle 2">
            <a:extLst>
              <a:ext uri="{FF2B5EF4-FFF2-40B4-BE49-F238E27FC236}">
                <a16:creationId xmlns:a16="http://schemas.microsoft.com/office/drawing/2014/main" id="{2410C867-FD12-1FD9-DF42-C656C24AC5E1}"/>
              </a:ext>
            </a:extLst>
          </p:cNvPr>
          <p:cNvSpPr>
            <a:spLocks noGrp="1"/>
          </p:cNvSpPr>
          <p:nvPr>
            <p:ph type="subTitle" idx="1"/>
          </p:nvPr>
        </p:nvSpPr>
        <p:spPr/>
        <p:txBody>
          <a:bodyPr/>
          <a:lstStyle/>
          <a:p>
            <a:endParaRPr lang="ro-RO"/>
          </a:p>
        </p:txBody>
      </p:sp>
      <p:pic>
        <p:nvPicPr>
          <p:cNvPr id="7" name="Picture 6">
            <a:extLst>
              <a:ext uri="{FF2B5EF4-FFF2-40B4-BE49-F238E27FC236}">
                <a16:creationId xmlns:a16="http://schemas.microsoft.com/office/drawing/2014/main" id="{7CC72B72-3445-8F50-FB33-38B0D2D4E859}"/>
              </a:ext>
            </a:extLst>
          </p:cNvPr>
          <p:cNvPicPr>
            <a:picLocks noChangeAspect="1"/>
          </p:cNvPicPr>
          <p:nvPr/>
        </p:nvPicPr>
        <p:blipFill>
          <a:blip r:embed="rId3"/>
          <a:stretch>
            <a:fillRect/>
          </a:stretch>
        </p:blipFill>
        <p:spPr>
          <a:xfrm>
            <a:off x="1" y="-56891"/>
            <a:ext cx="18288000" cy="7763958"/>
          </a:xfrm>
          <a:prstGeom prst="rect">
            <a:avLst/>
          </a:prstGeom>
        </p:spPr>
      </p:pic>
      <p:sp>
        <p:nvSpPr>
          <p:cNvPr id="9" name="TextBox 8">
            <a:extLst>
              <a:ext uri="{FF2B5EF4-FFF2-40B4-BE49-F238E27FC236}">
                <a16:creationId xmlns:a16="http://schemas.microsoft.com/office/drawing/2014/main" id="{E1DE1E00-F547-BF7D-AEB8-613D821D56AA}"/>
              </a:ext>
            </a:extLst>
          </p:cNvPr>
          <p:cNvSpPr txBox="1"/>
          <p:nvPr/>
        </p:nvSpPr>
        <p:spPr>
          <a:xfrm>
            <a:off x="1" y="6546021"/>
            <a:ext cx="18287999" cy="3754874"/>
          </a:xfrm>
          <a:prstGeom prst="rect">
            <a:avLst/>
          </a:prstGeom>
          <a:solidFill>
            <a:srgbClr val="FBFBFB"/>
          </a:solidFill>
        </p:spPr>
        <p:txBody>
          <a:bodyPr wrap="square">
            <a:spAutoFit/>
          </a:bodyPr>
          <a:lstStyle/>
          <a:p>
            <a:endParaRPr lang="ro-RO" sz="2800" dirty="0">
              <a:latin typeface="Montserrat" panose="00000500000000000000" pitchFamily="2" charset="-18"/>
            </a:endParaRPr>
          </a:p>
          <a:p>
            <a:pPr marL="457200" indent="-457200">
              <a:buFont typeface="Arial" panose="020B0604020202020204" pitchFamily="34" charset="0"/>
              <a:buChar char="•"/>
            </a:pPr>
            <a:r>
              <a:rPr lang="ro-RO" sz="2800" dirty="0">
                <a:latin typeface="Montserrat" panose="00000500000000000000" pitchFamily="2" charset="-18"/>
              </a:rPr>
              <a:t>dezvoltator de top internațional în Computer Vision</a:t>
            </a:r>
          </a:p>
          <a:p>
            <a:pPr marL="457200" indent="-457200">
              <a:buFont typeface="Arial" panose="020B0604020202020204" pitchFamily="34" charset="0"/>
              <a:buChar char="•"/>
            </a:pPr>
            <a:r>
              <a:rPr lang="ro-RO" sz="2800" dirty="0">
                <a:latin typeface="Montserrat" panose="00000500000000000000" pitchFamily="2" charset="-18"/>
              </a:rPr>
              <a:t>clienți: Intel, Adidas, LG</a:t>
            </a:r>
          </a:p>
          <a:p>
            <a:pPr marL="457200" indent="-457200">
              <a:buFont typeface="Arial" panose="020B0604020202020204" pitchFamily="34" charset="0"/>
              <a:buChar char="•"/>
            </a:pPr>
            <a:r>
              <a:rPr lang="ro-RO" sz="2800" dirty="0">
                <a:latin typeface="Montserrat" panose="00000500000000000000" pitchFamily="2" charset="-18"/>
              </a:rPr>
              <a:t>Produse Principale:</a:t>
            </a:r>
          </a:p>
          <a:p>
            <a:r>
              <a:rPr lang="ro-RO" sz="2800" dirty="0">
                <a:latin typeface="Montserrat" panose="00000500000000000000" pitchFamily="2" charset="-18"/>
              </a:rPr>
              <a:t>  </a:t>
            </a:r>
            <a:r>
              <a:rPr lang="ro-RO" sz="2800" b="1" dirty="0" err="1">
                <a:latin typeface="Montserrat" panose="00000500000000000000" pitchFamily="2" charset="-18"/>
              </a:rPr>
              <a:t>Nuitrack</a:t>
            </a:r>
            <a:r>
              <a:rPr lang="ro-RO" sz="2800" b="1" dirty="0">
                <a:latin typeface="Montserrat" panose="00000500000000000000" pitchFamily="2" charset="-18"/>
              </a:rPr>
              <a:t> SDK</a:t>
            </a:r>
            <a:r>
              <a:rPr lang="ro-RO" sz="2800" dirty="0">
                <a:latin typeface="Montserrat" panose="00000500000000000000" pitchFamily="2" charset="-18"/>
              </a:rPr>
              <a:t>: </a:t>
            </a:r>
            <a:r>
              <a:rPr lang="ro-RO" sz="2800" dirty="0" err="1">
                <a:latin typeface="Montserrat" panose="00000500000000000000" pitchFamily="2" charset="-18"/>
              </a:rPr>
              <a:t>Middleware</a:t>
            </a:r>
            <a:r>
              <a:rPr lang="ro-RO" sz="2800" dirty="0">
                <a:latin typeface="Montserrat" panose="00000500000000000000" pitchFamily="2" charset="-18"/>
              </a:rPr>
              <a:t> pentru urmărirea corpului 3D</a:t>
            </a:r>
          </a:p>
          <a:p>
            <a:r>
              <a:rPr lang="ro-RO" sz="2800" dirty="0">
                <a:latin typeface="Montserrat" panose="00000500000000000000" pitchFamily="2" charset="-18"/>
              </a:rPr>
              <a:t> </a:t>
            </a:r>
            <a:r>
              <a:rPr lang="ro-RO" sz="2800" b="1" dirty="0">
                <a:latin typeface="Montserrat" panose="00000500000000000000" pitchFamily="2" charset="-18"/>
              </a:rPr>
              <a:t> Face </a:t>
            </a:r>
            <a:r>
              <a:rPr lang="ro-RO" sz="2800" b="1" dirty="0" err="1">
                <a:latin typeface="Montserrat" panose="00000500000000000000" pitchFamily="2" charset="-18"/>
              </a:rPr>
              <a:t>Recognition</a:t>
            </a:r>
            <a:r>
              <a:rPr lang="ro-RO" sz="2800" b="1" dirty="0">
                <a:latin typeface="Montserrat" panose="00000500000000000000" pitchFamily="2" charset="-18"/>
              </a:rPr>
              <a:t> SDK</a:t>
            </a:r>
            <a:r>
              <a:rPr lang="ro-RO" sz="2800" dirty="0">
                <a:latin typeface="Montserrat" panose="00000500000000000000" pitchFamily="2" charset="-18"/>
              </a:rPr>
              <a:t>: Soluție de recunoaștere facială clasată în top la testele NIST FRVT.</a:t>
            </a:r>
          </a:p>
          <a:p>
            <a:r>
              <a:rPr lang="ro-RO" sz="2800" dirty="0">
                <a:latin typeface="Montserrat" panose="00000500000000000000" pitchFamily="2" charset="-18"/>
              </a:rPr>
              <a:t>  </a:t>
            </a:r>
            <a:r>
              <a:rPr lang="ro-RO" sz="2800" b="1" dirty="0">
                <a:latin typeface="Montserrat" panose="00000500000000000000" pitchFamily="2" charset="-18"/>
              </a:rPr>
              <a:t>OMNI </a:t>
            </a:r>
            <a:r>
              <a:rPr lang="ro-RO" sz="2800" b="1" dirty="0" err="1">
                <a:latin typeface="Montserrat" panose="00000500000000000000" pitchFamily="2" charset="-18"/>
              </a:rPr>
              <a:t>Platform</a:t>
            </a:r>
            <a:r>
              <a:rPr lang="ro-RO" sz="2800" dirty="0">
                <a:latin typeface="Montserrat" panose="00000500000000000000" pitchFamily="2" charset="-18"/>
              </a:rPr>
              <a:t>: Platformă de analiză video AI pentru recunoașterea activităților umane, gestionarea traficului și securitatea urbană.</a:t>
            </a:r>
            <a:endParaRPr lang="ro-RO" dirty="0">
              <a:latin typeface="Montserrat" panose="00000500000000000000" pitchFamily="2" charset="-18"/>
            </a:endParaRPr>
          </a:p>
          <a:p>
            <a:endParaRPr lang="ro-RO" dirty="0">
              <a:latin typeface="Montserrat" panose="00000500000000000000" pitchFamily="2" charset="-18"/>
            </a:endParaRPr>
          </a:p>
        </p:txBody>
      </p:sp>
    </p:spTree>
    <p:extLst>
      <p:ext uri="{BB962C8B-B14F-4D97-AF65-F5344CB8AC3E}">
        <p14:creationId xmlns:p14="http://schemas.microsoft.com/office/powerpoint/2010/main" val="8210463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E1523-D85D-DDD2-D03B-BFAD1907CA41}"/>
              </a:ext>
            </a:extLst>
          </p:cNvPr>
          <p:cNvSpPr>
            <a:spLocks noGrp="1"/>
          </p:cNvSpPr>
          <p:nvPr>
            <p:ph type="title"/>
          </p:nvPr>
        </p:nvSpPr>
        <p:spPr>
          <a:xfrm>
            <a:off x="2916795" y="3192904"/>
            <a:ext cx="11039047" cy="3080380"/>
          </a:xfrm>
        </p:spPr>
        <p:txBody>
          <a:bodyPr>
            <a:normAutofit fontScale="90000"/>
          </a:bodyPr>
          <a:lstStyle/>
          <a:p>
            <a:pPr marL="0" marR="0" lvl="0" indent="0" rtl="0">
              <a:lnSpc>
                <a:spcPct val="120000"/>
              </a:lnSpc>
              <a:spcBef>
                <a:spcPts val="0"/>
              </a:spcBef>
              <a:spcAft>
                <a:spcPts val="0"/>
              </a:spcAft>
            </a:pPr>
            <a:r>
              <a:rPr lang="en-US" sz="7200" dirty="0">
                <a:solidFill>
                  <a:srgbClr val="FFFFFF"/>
                </a:solidFill>
                <a:latin typeface="Dela Gothic One"/>
                <a:ea typeface="Dela Gothic One"/>
                <a:sym typeface="Dela Gothic One"/>
              </a:rPr>
              <a:t>Demo  Kaggle</a:t>
            </a:r>
            <a:br>
              <a:rPr lang="en-US" sz="7200" dirty="0">
                <a:solidFill>
                  <a:srgbClr val="FFFFFF"/>
                </a:solidFill>
                <a:latin typeface="Dela Gothic One"/>
                <a:ea typeface="Dela Gothic One"/>
                <a:sym typeface="Dela Gothic One"/>
              </a:rPr>
            </a:br>
            <a:r>
              <a:rPr lang="en-US" dirty="0" err="1">
                <a:solidFill>
                  <a:srgbClr val="FFFFFF"/>
                </a:solidFill>
              </a:rPr>
              <a:t>Dinamica</a:t>
            </a:r>
            <a:r>
              <a:rPr lang="en-US" dirty="0">
                <a:solidFill>
                  <a:srgbClr val="FFFFFF"/>
                </a:solidFill>
              </a:rPr>
              <a:t> </a:t>
            </a:r>
            <a:r>
              <a:rPr lang="en-US" dirty="0" err="1">
                <a:solidFill>
                  <a:srgbClr val="FFFFFF"/>
                </a:solidFill>
              </a:rPr>
              <a:t>tast</a:t>
            </a:r>
            <a:r>
              <a:rPr lang="ro-RO" dirty="0">
                <a:solidFill>
                  <a:srgbClr val="FFFFFF"/>
                </a:solidFill>
              </a:rPr>
              <a:t>ă</a:t>
            </a:r>
            <a:r>
              <a:rPr lang="en-US" dirty="0" err="1">
                <a:solidFill>
                  <a:srgbClr val="FFFFFF"/>
                </a:solidFill>
              </a:rPr>
              <a:t>rii</a:t>
            </a:r>
            <a:r>
              <a:rPr lang="en-US" sz="7200" dirty="0">
                <a:solidFill>
                  <a:srgbClr val="FFFFFF"/>
                </a:solidFill>
                <a:latin typeface="Dela Gothic One"/>
                <a:ea typeface="Dela Gothic One"/>
                <a:sym typeface="Dela Gothic One"/>
              </a:rPr>
              <a:t> </a:t>
            </a:r>
            <a:br>
              <a:rPr lang="en-US" sz="7200" dirty="0"/>
            </a:br>
            <a:endParaRPr lang="ro-RO" dirty="0"/>
          </a:p>
        </p:txBody>
      </p:sp>
    </p:spTree>
    <p:extLst>
      <p:ext uri="{BB962C8B-B14F-4D97-AF65-F5344CB8AC3E}">
        <p14:creationId xmlns:p14="http://schemas.microsoft.com/office/powerpoint/2010/main" val="6504139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449"/>
        <p:cNvGrpSpPr/>
        <p:nvPr/>
      </p:nvGrpSpPr>
      <p:grpSpPr>
        <a:xfrm>
          <a:off x="0" y="0"/>
          <a:ext cx="0" cy="0"/>
          <a:chOff x="0" y="0"/>
          <a:chExt cx="0" cy="0"/>
        </a:xfrm>
      </p:grpSpPr>
      <p:sp>
        <p:nvSpPr>
          <p:cNvPr id="450" name="Google Shape;450;p27"/>
          <p:cNvSpPr/>
          <p:nvPr/>
        </p:nvSpPr>
        <p:spPr>
          <a:xfrm>
            <a:off x="0" y="-66534"/>
            <a:ext cx="18288000" cy="10433685"/>
          </a:xfrm>
          <a:custGeom>
            <a:avLst/>
            <a:gdLst/>
            <a:ahLst/>
            <a:cxnLst/>
            <a:rect l="l" t="t" r="r" b="b"/>
            <a:pathLst>
              <a:path w="18288000" h="10433685" extrusionOk="0">
                <a:moveTo>
                  <a:pt x="0" y="0"/>
                </a:moveTo>
                <a:lnTo>
                  <a:pt x="18288000" y="0"/>
                </a:lnTo>
                <a:lnTo>
                  <a:pt x="18288000" y="10433685"/>
                </a:lnTo>
                <a:lnTo>
                  <a:pt x="0" y="10433685"/>
                </a:lnTo>
                <a:lnTo>
                  <a:pt x="0" y="0"/>
                </a:lnTo>
                <a:close/>
              </a:path>
            </a:pathLst>
          </a:custGeom>
          <a:blipFill rotWithShape="1">
            <a:blip r:embed="rId3">
              <a:alphaModFix/>
            </a:blip>
            <a:stretch>
              <a:fillRect t="-38503" b="-36766"/>
            </a:stretch>
          </a:blipFill>
          <a:ln>
            <a:noFill/>
          </a:ln>
        </p:spPr>
        <p:txBody>
          <a:bodyPr/>
          <a:lstStyle/>
          <a:p>
            <a:endParaRPr lang="ro-RO"/>
          </a:p>
        </p:txBody>
      </p:sp>
      <p:sp>
        <p:nvSpPr>
          <p:cNvPr id="451" name="Google Shape;451;p27"/>
          <p:cNvSpPr/>
          <p:nvPr/>
        </p:nvSpPr>
        <p:spPr>
          <a:xfrm>
            <a:off x="850862" y="737738"/>
            <a:ext cx="11139898" cy="8229600"/>
          </a:xfrm>
          <a:custGeom>
            <a:avLst/>
            <a:gdLst/>
            <a:ahLst/>
            <a:cxnLst/>
            <a:rect l="l" t="t" r="r" b="b"/>
            <a:pathLst>
              <a:path w="11139898" h="8229600" extrusionOk="0">
                <a:moveTo>
                  <a:pt x="0" y="0"/>
                </a:moveTo>
                <a:lnTo>
                  <a:pt x="11139899" y="0"/>
                </a:lnTo>
                <a:lnTo>
                  <a:pt x="11139899" y="8229600"/>
                </a:lnTo>
                <a:lnTo>
                  <a:pt x="0" y="8229600"/>
                </a:lnTo>
                <a:lnTo>
                  <a:pt x="0" y="0"/>
                </a:lnTo>
                <a:close/>
              </a:path>
            </a:pathLst>
          </a:custGeom>
          <a:blipFill rotWithShape="1">
            <a:blip r:embed="rId4">
              <a:alphaModFix/>
            </a:blip>
            <a:stretch>
              <a:fillRect/>
            </a:stretch>
          </a:blipFill>
          <a:ln>
            <a:noFill/>
          </a:ln>
        </p:spPr>
        <p:txBody>
          <a:bodyPr/>
          <a:lstStyle/>
          <a:p>
            <a:endParaRPr lang="ro-RO"/>
          </a:p>
        </p:txBody>
      </p:sp>
      <p:sp>
        <p:nvSpPr>
          <p:cNvPr id="452" name="Google Shape;452;p27"/>
          <p:cNvSpPr txBox="1"/>
          <p:nvPr/>
        </p:nvSpPr>
        <p:spPr>
          <a:xfrm>
            <a:off x="3486605" y="3643777"/>
            <a:ext cx="10829854" cy="1381125"/>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9000" b="0" i="0" u="none" strike="noStrike" cap="none" dirty="0">
                <a:solidFill>
                  <a:srgbClr val="FFFFFF"/>
                </a:solidFill>
                <a:latin typeface="Dela Gothic One"/>
                <a:ea typeface="Dela Gothic One"/>
                <a:cs typeface="Dela Gothic One"/>
                <a:sym typeface="Dela Gothic One"/>
              </a:rPr>
              <a:t>THANK YOU!</a:t>
            </a:r>
            <a:endParaRPr dirty="0"/>
          </a:p>
        </p:txBody>
      </p:sp>
      <p:sp>
        <p:nvSpPr>
          <p:cNvPr id="456" name="Google Shape;456;p27"/>
          <p:cNvSpPr/>
          <p:nvPr/>
        </p:nvSpPr>
        <p:spPr>
          <a:xfrm>
            <a:off x="14366045" y="8035900"/>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5">
              <a:alphaModFix/>
            </a:blip>
            <a:stretch>
              <a:fillRect/>
            </a:stretch>
          </a:blipFill>
          <a:ln>
            <a:noFill/>
          </a:ln>
        </p:spPr>
        <p:txBody>
          <a:bodyPr/>
          <a:lstStyle/>
          <a:p>
            <a:endParaRPr lang="ro-RO"/>
          </a:p>
        </p:txBody>
      </p:sp>
      <p:sp>
        <p:nvSpPr>
          <p:cNvPr id="457" name="Google Shape;457;p27"/>
          <p:cNvSpPr/>
          <p:nvPr/>
        </p:nvSpPr>
        <p:spPr>
          <a:xfrm>
            <a:off x="13321623" y="8399033"/>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5">
              <a:alphaModFix/>
            </a:blip>
            <a:stretch>
              <a:fillRect/>
            </a:stretch>
          </a:blipFill>
          <a:ln>
            <a:noFill/>
          </a:ln>
        </p:spPr>
        <p:txBody>
          <a:bodyPr/>
          <a:lstStyle/>
          <a:p>
            <a:endParaRPr lang="ro-RO"/>
          </a:p>
        </p:txBody>
      </p:sp>
      <p:sp>
        <p:nvSpPr>
          <p:cNvPr id="458" name="Google Shape;458;p27"/>
          <p:cNvSpPr/>
          <p:nvPr/>
        </p:nvSpPr>
        <p:spPr>
          <a:xfrm>
            <a:off x="8351015" y="-299219"/>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5">
              <a:alphaModFix/>
            </a:blip>
            <a:stretch>
              <a:fillRect/>
            </a:stretch>
          </a:blipFill>
          <a:ln>
            <a:noFill/>
          </a:ln>
        </p:spPr>
        <p:txBody>
          <a:bodyPr/>
          <a:lstStyle/>
          <a:p>
            <a:endParaRPr lang="ro-RO"/>
          </a:p>
        </p:txBody>
      </p:sp>
      <p:sp>
        <p:nvSpPr>
          <p:cNvPr id="459" name="Google Shape;459;p27"/>
          <p:cNvSpPr/>
          <p:nvPr/>
        </p:nvSpPr>
        <p:spPr>
          <a:xfrm>
            <a:off x="1007043" y="8234867"/>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6">
              <a:alphaModFix/>
            </a:blip>
            <a:stretch>
              <a:fillRect/>
            </a:stretch>
          </a:blipFill>
          <a:ln>
            <a:noFill/>
          </a:ln>
        </p:spPr>
        <p:txBody>
          <a:bodyPr/>
          <a:lstStyle/>
          <a:p>
            <a:endParaRPr lang="ro-RO"/>
          </a:p>
        </p:txBody>
      </p:sp>
      <p:sp>
        <p:nvSpPr>
          <p:cNvPr id="460" name="Google Shape;460;p27"/>
          <p:cNvSpPr/>
          <p:nvPr/>
        </p:nvSpPr>
        <p:spPr>
          <a:xfrm>
            <a:off x="-1995898" y="7723150"/>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6">
              <a:alphaModFix/>
            </a:blip>
            <a:stretch>
              <a:fillRect/>
            </a:stretch>
          </a:blipFill>
          <a:ln>
            <a:noFill/>
          </a:ln>
        </p:spPr>
        <p:txBody>
          <a:bodyPr/>
          <a:lstStyle/>
          <a:p>
            <a:endParaRPr lang="ro-RO"/>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90"/>
        <p:cNvGrpSpPr/>
        <p:nvPr/>
      </p:nvGrpSpPr>
      <p:grpSpPr>
        <a:xfrm>
          <a:off x="0" y="0"/>
          <a:ext cx="0" cy="0"/>
          <a:chOff x="0" y="0"/>
          <a:chExt cx="0" cy="0"/>
        </a:xfrm>
      </p:grpSpPr>
      <p:sp>
        <p:nvSpPr>
          <p:cNvPr id="191" name="Google Shape;191;p16"/>
          <p:cNvSpPr/>
          <p:nvPr/>
        </p:nvSpPr>
        <p:spPr>
          <a:xfrm>
            <a:off x="11288279" y="389069"/>
            <a:ext cx="9845270" cy="12703574"/>
          </a:xfrm>
          <a:custGeom>
            <a:avLst/>
            <a:gdLst/>
            <a:ahLst/>
            <a:cxnLst/>
            <a:rect l="l" t="t" r="r" b="b"/>
            <a:pathLst>
              <a:path w="9845270" h="12703574" extrusionOk="0">
                <a:moveTo>
                  <a:pt x="0" y="0"/>
                </a:moveTo>
                <a:lnTo>
                  <a:pt x="9845270" y="0"/>
                </a:lnTo>
                <a:lnTo>
                  <a:pt x="9845270" y="12703574"/>
                </a:lnTo>
                <a:lnTo>
                  <a:pt x="0" y="12703574"/>
                </a:lnTo>
                <a:lnTo>
                  <a:pt x="0" y="0"/>
                </a:lnTo>
                <a:close/>
              </a:path>
            </a:pathLst>
          </a:custGeom>
          <a:blipFill rotWithShape="1">
            <a:blip r:embed="rId3">
              <a:alphaModFix/>
            </a:blip>
            <a:stretch>
              <a:fillRect/>
            </a:stretch>
          </a:blipFill>
          <a:ln>
            <a:noFill/>
          </a:ln>
        </p:spPr>
        <p:txBody>
          <a:bodyPr/>
          <a:lstStyle/>
          <a:p>
            <a:endParaRPr lang="ro-RO"/>
          </a:p>
        </p:txBody>
      </p:sp>
      <p:sp>
        <p:nvSpPr>
          <p:cNvPr id="192" name="Google Shape;192;p16"/>
          <p:cNvSpPr/>
          <p:nvPr/>
        </p:nvSpPr>
        <p:spPr>
          <a:xfrm>
            <a:off x="0" y="34290"/>
            <a:ext cx="18288000" cy="10433685"/>
          </a:xfrm>
          <a:custGeom>
            <a:avLst/>
            <a:gdLst/>
            <a:ahLst/>
            <a:cxnLst/>
            <a:rect l="l" t="t" r="r" b="b"/>
            <a:pathLst>
              <a:path w="18288000" h="10433685" extrusionOk="0">
                <a:moveTo>
                  <a:pt x="0" y="0"/>
                </a:moveTo>
                <a:lnTo>
                  <a:pt x="18288000" y="0"/>
                </a:lnTo>
                <a:lnTo>
                  <a:pt x="18288000" y="10433685"/>
                </a:lnTo>
                <a:lnTo>
                  <a:pt x="0" y="10433685"/>
                </a:lnTo>
                <a:lnTo>
                  <a:pt x="0" y="0"/>
                </a:lnTo>
                <a:close/>
              </a:path>
            </a:pathLst>
          </a:custGeom>
          <a:blipFill rotWithShape="1">
            <a:blip r:embed="rId4">
              <a:alphaModFix/>
            </a:blip>
            <a:stretch>
              <a:fillRect t="-38503" b="-36766"/>
            </a:stretch>
          </a:blipFill>
          <a:ln>
            <a:noFill/>
          </a:ln>
        </p:spPr>
        <p:txBody>
          <a:bodyPr/>
          <a:lstStyle/>
          <a:p>
            <a:endParaRPr lang="ro-RO"/>
          </a:p>
        </p:txBody>
      </p:sp>
      <p:sp>
        <p:nvSpPr>
          <p:cNvPr id="193" name="Google Shape;193;p16"/>
          <p:cNvSpPr/>
          <p:nvPr/>
        </p:nvSpPr>
        <p:spPr>
          <a:xfrm>
            <a:off x="1028700" y="5294709"/>
            <a:ext cx="353616" cy="353616"/>
          </a:xfrm>
          <a:custGeom>
            <a:avLst/>
            <a:gdLst/>
            <a:ahLst/>
            <a:cxnLst/>
            <a:rect l="l" t="t" r="r" b="b"/>
            <a:pathLst>
              <a:path w="6350000" h="6350000" extrusionOk="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6"/>
          <p:cNvSpPr/>
          <p:nvPr/>
        </p:nvSpPr>
        <p:spPr>
          <a:xfrm>
            <a:off x="5318376" y="5275921"/>
            <a:ext cx="353616" cy="353616"/>
          </a:xfrm>
          <a:custGeom>
            <a:avLst/>
            <a:gdLst/>
            <a:ahLst/>
            <a:cxnLst/>
            <a:rect l="l" t="t" r="r" b="b"/>
            <a:pathLst>
              <a:path w="6350000" h="6350000" extrusionOk="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6"/>
          <p:cNvSpPr/>
          <p:nvPr/>
        </p:nvSpPr>
        <p:spPr>
          <a:xfrm>
            <a:off x="8389841" y="5264236"/>
            <a:ext cx="353616" cy="353616"/>
          </a:xfrm>
          <a:custGeom>
            <a:avLst/>
            <a:gdLst/>
            <a:ahLst/>
            <a:cxnLst/>
            <a:rect l="l" t="t" r="r" b="b"/>
            <a:pathLst>
              <a:path w="6350000" h="6350000" extrusionOk="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6"/>
          <p:cNvSpPr/>
          <p:nvPr/>
        </p:nvSpPr>
        <p:spPr>
          <a:xfrm>
            <a:off x="12490653" y="5264236"/>
            <a:ext cx="353616" cy="353616"/>
          </a:xfrm>
          <a:custGeom>
            <a:avLst/>
            <a:gdLst/>
            <a:ahLst/>
            <a:cxnLst/>
            <a:rect l="l" t="t" r="r" b="b"/>
            <a:pathLst>
              <a:path w="6350000" h="6350000" extrusionOk="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7" name="Google Shape;197;p16"/>
          <p:cNvCxnSpPr/>
          <p:nvPr/>
        </p:nvCxnSpPr>
        <p:spPr>
          <a:xfrm>
            <a:off x="1382295" y="5438346"/>
            <a:ext cx="3936102" cy="47625"/>
          </a:xfrm>
          <a:prstGeom prst="straightConnector1">
            <a:avLst/>
          </a:prstGeom>
          <a:noFill/>
          <a:ln w="47625" cap="flat" cmpd="sng">
            <a:solidFill>
              <a:srgbClr val="FFFFFF"/>
            </a:solidFill>
            <a:prstDash val="solid"/>
            <a:round/>
            <a:headEnd type="none" w="sm" len="sm"/>
            <a:tailEnd type="none" w="sm" len="sm"/>
          </a:ln>
        </p:spPr>
      </p:cxnSp>
      <p:cxnSp>
        <p:nvCxnSpPr>
          <p:cNvPr id="198" name="Google Shape;198;p16"/>
          <p:cNvCxnSpPr/>
          <p:nvPr/>
        </p:nvCxnSpPr>
        <p:spPr>
          <a:xfrm>
            <a:off x="5671990" y="5432139"/>
            <a:ext cx="3933830" cy="47625"/>
          </a:xfrm>
          <a:prstGeom prst="straightConnector1">
            <a:avLst/>
          </a:prstGeom>
          <a:noFill/>
          <a:ln w="47625" cap="flat" cmpd="sng">
            <a:solidFill>
              <a:srgbClr val="FFFFFF"/>
            </a:solidFill>
            <a:prstDash val="solid"/>
            <a:round/>
            <a:headEnd type="none" w="sm" len="sm"/>
            <a:tailEnd type="none" w="sm" len="sm"/>
          </a:ln>
        </p:spPr>
      </p:cxnSp>
      <p:cxnSp>
        <p:nvCxnSpPr>
          <p:cNvPr id="199" name="Google Shape;199;p16"/>
          <p:cNvCxnSpPr/>
          <p:nvPr/>
        </p:nvCxnSpPr>
        <p:spPr>
          <a:xfrm>
            <a:off x="9472713" y="5474848"/>
            <a:ext cx="3934961" cy="47625"/>
          </a:xfrm>
          <a:prstGeom prst="straightConnector1">
            <a:avLst/>
          </a:prstGeom>
          <a:noFill/>
          <a:ln w="47625" cap="flat" cmpd="sng">
            <a:solidFill>
              <a:srgbClr val="FFFFFF"/>
            </a:solidFill>
            <a:prstDash val="solid"/>
            <a:round/>
            <a:headEnd type="none" w="sm" len="sm"/>
            <a:tailEnd type="none" w="sm" len="sm"/>
          </a:ln>
        </p:spPr>
      </p:cxnSp>
      <p:cxnSp>
        <p:nvCxnSpPr>
          <p:cNvPr id="200" name="Google Shape;200;p16"/>
          <p:cNvCxnSpPr/>
          <p:nvPr/>
        </p:nvCxnSpPr>
        <p:spPr>
          <a:xfrm>
            <a:off x="13289195" y="5522473"/>
            <a:ext cx="3736790" cy="0"/>
          </a:xfrm>
          <a:prstGeom prst="straightConnector1">
            <a:avLst/>
          </a:prstGeom>
          <a:noFill/>
          <a:ln w="47625" cap="flat" cmpd="sng">
            <a:solidFill>
              <a:srgbClr val="FFFFFF"/>
            </a:solidFill>
            <a:prstDash val="solid"/>
            <a:round/>
            <a:headEnd type="none" w="sm" len="sm"/>
            <a:tailEnd type="none" w="sm" len="sm"/>
          </a:ln>
        </p:spPr>
      </p:cxnSp>
      <p:grpSp>
        <p:nvGrpSpPr>
          <p:cNvPr id="201" name="Google Shape;201;p16"/>
          <p:cNvGrpSpPr/>
          <p:nvPr/>
        </p:nvGrpSpPr>
        <p:grpSpPr>
          <a:xfrm>
            <a:off x="879026" y="3775099"/>
            <a:ext cx="1157660" cy="1157660"/>
            <a:chOff x="0" y="0"/>
            <a:chExt cx="812800" cy="812800"/>
          </a:xfrm>
        </p:grpSpPr>
        <p:sp>
          <p:nvSpPr>
            <p:cNvPr id="202" name="Google Shape;202;p16"/>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6"/>
            <p:cNvSpPr txBox="1"/>
            <p:nvPr/>
          </p:nvSpPr>
          <p:spPr>
            <a:xfrm>
              <a:off x="76200" y="28575"/>
              <a:ext cx="660400" cy="708025"/>
            </a:xfrm>
            <a:prstGeom prst="rect">
              <a:avLst/>
            </a:prstGeom>
            <a:noFill/>
            <a:ln>
              <a:noFill/>
            </a:ln>
          </p:spPr>
          <p:txBody>
            <a:bodyPr spcFirstLastPara="1" wrap="square" lIns="36700" tIns="36700" rIns="36700" bIns="3670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04" name="Google Shape;204;p16"/>
          <p:cNvSpPr/>
          <p:nvPr/>
        </p:nvSpPr>
        <p:spPr>
          <a:xfrm>
            <a:off x="1131319" y="3998796"/>
            <a:ext cx="653075" cy="636451"/>
          </a:xfrm>
          <a:custGeom>
            <a:avLst/>
            <a:gdLst/>
            <a:ahLst/>
            <a:cxnLst/>
            <a:rect l="l" t="t" r="r" b="b"/>
            <a:pathLst>
              <a:path w="653075" h="636451" extrusionOk="0">
                <a:moveTo>
                  <a:pt x="0" y="0"/>
                </a:moveTo>
                <a:lnTo>
                  <a:pt x="653075" y="0"/>
                </a:lnTo>
                <a:lnTo>
                  <a:pt x="653075" y="636450"/>
                </a:lnTo>
                <a:lnTo>
                  <a:pt x="0" y="636450"/>
                </a:lnTo>
                <a:lnTo>
                  <a:pt x="0" y="0"/>
                </a:lnTo>
                <a:close/>
              </a:path>
            </a:pathLst>
          </a:custGeom>
          <a:blipFill rotWithShape="1">
            <a:blip r:embed="rId5">
              <a:alphaModFix/>
            </a:blip>
            <a:stretch>
              <a:fillRect/>
            </a:stretch>
          </a:blipFill>
          <a:ln>
            <a:noFill/>
          </a:ln>
        </p:spPr>
        <p:txBody>
          <a:bodyPr/>
          <a:lstStyle/>
          <a:p>
            <a:endParaRPr lang="ro-RO"/>
          </a:p>
        </p:txBody>
      </p:sp>
      <p:grpSp>
        <p:nvGrpSpPr>
          <p:cNvPr id="205" name="Google Shape;205;p16"/>
          <p:cNvGrpSpPr/>
          <p:nvPr/>
        </p:nvGrpSpPr>
        <p:grpSpPr>
          <a:xfrm>
            <a:off x="5093162" y="3775099"/>
            <a:ext cx="1157660" cy="1157660"/>
            <a:chOff x="0" y="0"/>
            <a:chExt cx="812800" cy="812800"/>
          </a:xfrm>
        </p:grpSpPr>
        <p:sp>
          <p:nvSpPr>
            <p:cNvPr id="206" name="Google Shape;206;p16"/>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6"/>
            <p:cNvSpPr txBox="1"/>
            <p:nvPr/>
          </p:nvSpPr>
          <p:spPr>
            <a:xfrm>
              <a:off x="76200" y="28575"/>
              <a:ext cx="660400" cy="708025"/>
            </a:xfrm>
            <a:prstGeom prst="rect">
              <a:avLst/>
            </a:prstGeom>
            <a:noFill/>
            <a:ln>
              <a:noFill/>
            </a:ln>
          </p:spPr>
          <p:txBody>
            <a:bodyPr spcFirstLastPara="1" wrap="square" lIns="36700" tIns="36700" rIns="36700" bIns="3670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08" name="Google Shape;208;p16"/>
          <p:cNvGrpSpPr/>
          <p:nvPr/>
        </p:nvGrpSpPr>
        <p:grpSpPr>
          <a:xfrm>
            <a:off x="8074486" y="3668310"/>
            <a:ext cx="1157660" cy="1157660"/>
            <a:chOff x="0" y="0"/>
            <a:chExt cx="812800" cy="812800"/>
          </a:xfrm>
        </p:grpSpPr>
        <p:sp>
          <p:nvSpPr>
            <p:cNvPr id="209" name="Google Shape;209;p16"/>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6"/>
            <p:cNvSpPr txBox="1"/>
            <p:nvPr/>
          </p:nvSpPr>
          <p:spPr>
            <a:xfrm>
              <a:off x="76200" y="28575"/>
              <a:ext cx="660400" cy="708025"/>
            </a:xfrm>
            <a:prstGeom prst="rect">
              <a:avLst/>
            </a:prstGeom>
            <a:noFill/>
            <a:ln>
              <a:noFill/>
            </a:ln>
          </p:spPr>
          <p:txBody>
            <a:bodyPr spcFirstLastPara="1" wrap="square" lIns="36700" tIns="36700" rIns="36700" bIns="3670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11" name="Google Shape;211;p16"/>
          <p:cNvGrpSpPr/>
          <p:nvPr/>
        </p:nvGrpSpPr>
        <p:grpSpPr>
          <a:xfrm>
            <a:off x="12108292" y="3812371"/>
            <a:ext cx="1157660" cy="1157660"/>
            <a:chOff x="0" y="0"/>
            <a:chExt cx="812800" cy="812800"/>
          </a:xfrm>
        </p:grpSpPr>
        <p:sp>
          <p:nvSpPr>
            <p:cNvPr id="212" name="Google Shape;212;p16"/>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6"/>
            <p:cNvSpPr txBox="1"/>
            <p:nvPr/>
          </p:nvSpPr>
          <p:spPr>
            <a:xfrm>
              <a:off x="76200" y="28575"/>
              <a:ext cx="660400" cy="708025"/>
            </a:xfrm>
            <a:prstGeom prst="rect">
              <a:avLst/>
            </a:prstGeom>
            <a:noFill/>
            <a:ln>
              <a:noFill/>
            </a:ln>
          </p:spPr>
          <p:txBody>
            <a:bodyPr spcFirstLastPara="1" wrap="square" lIns="36700" tIns="36700" rIns="36700" bIns="3670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14" name="Google Shape;214;p16"/>
          <p:cNvSpPr/>
          <p:nvPr/>
        </p:nvSpPr>
        <p:spPr>
          <a:xfrm>
            <a:off x="14126544" y="1867813"/>
            <a:ext cx="7315200" cy="1545336"/>
          </a:xfrm>
          <a:custGeom>
            <a:avLst/>
            <a:gdLst/>
            <a:ahLst/>
            <a:cxnLst/>
            <a:rect l="l" t="t" r="r" b="b"/>
            <a:pathLst>
              <a:path w="7315200" h="1545336" extrusionOk="0">
                <a:moveTo>
                  <a:pt x="0" y="0"/>
                </a:moveTo>
                <a:lnTo>
                  <a:pt x="7315200" y="0"/>
                </a:lnTo>
                <a:lnTo>
                  <a:pt x="7315200" y="1545336"/>
                </a:lnTo>
                <a:lnTo>
                  <a:pt x="0" y="1545336"/>
                </a:lnTo>
                <a:lnTo>
                  <a:pt x="0" y="0"/>
                </a:lnTo>
                <a:close/>
              </a:path>
            </a:pathLst>
          </a:custGeom>
          <a:blipFill rotWithShape="1">
            <a:blip r:embed="rId6">
              <a:alphaModFix/>
            </a:blip>
            <a:stretch>
              <a:fillRect/>
            </a:stretch>
          </a:blipFill>
          <a:ln>
            <a:noFill/>
          </a:ln>
        </p:spPr>
        <p:txBody>
          <a:bodyPr/>
          <a:lstStyle/>
          <a:p>
            <a:endParaRPr lang="ro-RO"/>
          </a:p>
        </p:txBody>
      </p:sp>
      <p:sp>
        <p:nvSpPr>
          <p:cNvPr id="215" name="Google Shape;215;p16"/>
          <p:cNvSpPr/>
          <p:nvPr/>
        </p:nvSpPr>
        <p:spPr>
          <a:xfrm>
            <a:off x="12621659" y="2857473"/>
            <a:ext cx="4713606" cy="762747"/>
          </a:xfrm>
          <a:custGeom>
            <a:avLst/>
            <a:gdLst/>
            <a:ahLst/>
            <a:cxnLst/>
            <a:rect l="l" t="t" r="r" b="b"/>
            <a:pathLst>
              <a:path w="4713606" h="762747" extrusionOk="0">
                <a:moveTo>
                  <a:pt x="0" y="0"/>
                </a:moveTo>
                <a:lnTo>
                  <a:pt x="4713606" y="0"/>
                </a:lnTo>
                <a:lnTo>
                  <a:pt x="4713606" y="762747"/>
                </a:lnTo>
                <a:lnTo>
                  <a:pt x="0" y="762747"/>
                </a:lnTo>
                <a:lnTo>
                  <a:pt x="0" y="0"/>
                </a:lnTo>
                <a:close/>
              </a:path>
            </a:pathLst>
          </a:custGeom>
          <a:blipFill rotWithShape="1">
            <a:blip r:embed="rId7">
              <a:alphaModFix/>
            </a:blip>
            <a:stretch>
              <a:fillRect/>
            </a:stretch>
          </a:blipFill>
          <a:ln>
            <a:noFill/>
          </a:ln>
        </p:spPr>
        <p:txBody>
          <a:bodyPr/>
          <a:lstStyle/>
          <a:p>
            <a:endParaRPr lang="ro-RO"/>
          </a:p>
        </p:txBody>
      </p:sp>
      <p:sp>
        <p:nvSpPr>
          <p:cNvPr id="216" name="Google Shape;216;p16"/>
          <p:cNvSpPr/>
          <p:nvPr/>
        </p:nvSpPr>
        <p:spPr>
          <a:xfrm>
            <a:off x="-1939849" y="8802155"/>
            <a:ext cx="5637751" cy="912291"/>
          </a:xfrm>
          <a:custGeom>
            <a:avLst/>
            <a:gdLst/>
            <a:ahLst/>
            <a:cxnLst/>
            <a:rect l="l" t="t" r="r" b="b"/>
            <a:pathLst>
              <a:path w="5637751" h="912291" extrusionOk="0">
                <a:moveTo>
                  <a:pt x="0" y="0"/>
                </a:moveTo>
                <a:lnTo>
                  <a:pt x="5637751" y="0"/>
                </a:lnTo>
                <a:lnTo>
                  <a:pt x="5637751" y="912290"/>
                </a:lnTo>
                <a:lnTo>
                  <a:pt x="0" y="912290"/>
                </a:lnTo>
                <a:lnTo>
                  <a:pt x="0" y="0"/>
                </a:lnTo>
                <a:close/>
              </a:path>
            </a:pathLst>
          </a:custGeom>
          <a:blipFill rotWithShape="1">
            <a:blip r:embed="rId7">
              <a:alphaModFix/>
            </a:blip>
            <a:stretch>
              <a:fillRect/>
            </a:stretch>
          </a:blipFill>
          <a:ln>
            <a:noFill/>
          </a:ln>
        </p:spPr>
        <p:txBody>
          <a:bodyPr/>
          <a:lstStyle/>
          <a:p>
            <a:endParaRPr lang="ro-RO"/>
          </a:p>
        </p:txBody>
      </p:sp>
      <p:sp>
        <p:nvSpPr>
          <p:cNvPr id="217" name="Google Shape;217;p16"/>
          <p:cNvSpPr/>
          <p:nvPr/>
        </p:nvSpPr>
        <p:spPr>
          <a:xfrm>
            <a:off x="5366482" y="4044481"/>
            <a:ext cx="611020" cy="618897"/>
          </a:xfrm>
          <a:custGeom>
            <a:avLst/>
            <a:gdLst/>
            <a:ahLst/>
            <a:cxnLst/>
            <a:rect l="l" t="t" r="r" b="b"/>
            <a:pathLst>
              <a:path w="611020" h="618897" extrusionOk="0">
                <a:moveTo>
                  <a:pt x="0" y="0"/>
                </a:moveTo>
                <a:lnTo>
                  <a:pt x="611020" y="0"/>
                </a:lnTo>
                <a:lnTo>
                  <a:pt x="611020" y="618897"/>
                </a:lnTo>
                <a:lnTo>
                  <a:pt x="0" y="618897"/>
                </a:lnTo>
                <a:lnTo>
                  <a:pt x="0" y="0"/>
                </a:lnTo>
                <a:close/>
              </a:path>
            </a:pathLst>
          </a:custGeom>
          <a:blipFill rotWithShape="1">
            <a:blip r:embed="rId8">
              <a:alphaModFix/>
            </a:blip>
            <a:stretch>
              <a:fillRect/>
            </a:stretch>
          </a:blipFill>
          <a:ln>
            <a:noFill/>
          </a:ln>
        </p:spPr>
        <p:txBody>
          <a:bodyPr/>
          <a:lstStyle/>
          <a:p>
            <a:endParaRPr lang="ro-RO"/>
          </a:p>
        </p:txBody>
      </p:sp>
      <p:sp>
        <p:nvSpPr>
          <p:cNvPr id="220" name="Google Shape;220;p16"/>
          <p:cNvSpPr txBox="1"/>
          <p:nvPr/>
        </p:nvSpPr>
        <p:spPr>
          <a:xfrm>
            <a:off x="921669" y="985836"/>
            <a:ext cx="16230600" cy="132959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A</a:t>
            </a:r>
            <a:r>
              <a:rPr lang="ro-RO" sz="7200" b="0" i="0" u="none" strike="noStrike" cap="none" dirty="0">
                <a:solidFill>
                  <a:srgbClr val="FFFFFF"/>
                </a:solidFill>
                <a:latin typeface="Dela Gothic One"/>
                <a:ea typeface="Dela Gothic One"/>
                <a:cs typeface="Dela Gothic One"/>
                <a:sym typeface="Dela Gothic One"/>
              </a:rPr>
              <a:t>GENDA</a:t>
            </a:r>
            <a:endParaRPr dirty="0"/>
          </a:p>
        </p:txBody>
      </p:sp>
      <p:sp>
        <p:nvSpPr>
          <p:cNvPr id="221" name="Google Shape;221;p16"/>
          <p:cNvSpPr txBox="1"/>
          <p:nvPr/>
        </p:nvSpPr>
        <p:spPr>
          <a:xfrm>
            <a:off x="826652" y="5858885"/>
            <a:ext cx="3364925" cy="132959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ro-RO" sz="2400" b="0" i="0" u="none" strike="noStrike" cap="none" dirty="0">
                <a:solidFill>
                  <a:srgbClr val="FFFFFF"/>
                </a:solidFill>
                <a:latin typeface="Dela Gothic One"/>
                <a:ea typeface="Dela Gothic One"/>
                <a:cs typeface="Dela Gothic One"/>
                <a:sym typeface="Dela Gothic One"/>
              </a:rPr>
              <a:t>Ce sunt </a:t>
            </a:r>
            <a:r>
              <a:rPr lang="ro-RO" sz="2400" b="0" i="0" u="none" strike="noStrike" cap="none" dirty="0" err="1">
                <a:solidFill>
                  <a:srgbClr val="FFFFFF"/>
                </a:solidFill>
                <a:latin typeface="Dela Gothic One"/>
                <a:ea typeface="Dela Gothic One"/>
                <a:cs typeface="Dela Gothic One"/>
                <a:sym typeface="Dela Gothic One"/>
              </a:rPr>
              <a:t>biometricile</a:t>
            </a:r>
            <a:r>
              <a:rPr lang="ro-RO" sz="2400" b="0" i="0" u="none" strike="noStrike" cap="none" dirty="0">
                <a:solidFill>
                  <a:srgbClr val="FFFFFF"/>
                </a:solidFill>
                <a:latin typeface="Dela Gothic One"/>
                <a:ea typeface="Dela Gothic One"/>
                <a:cs typeface="Dela Gothic One"/>
                <a:sym typeface="Dela Gothic One"/>
              </a:rPr>
              <a:t> comportamentale</a:t>
            </a:r>
            <a:endParaRPr sz="1100" dirty="0"/>
          </a:p>
        </p:txBody>
      </p:sp>
      <p:sp>
        <p:nvSpPr>
          <p:cNvPr id="225" name="Google Shape;225;p16"/>
          <p:cNvSpPr txBox="1"/>
          <p:nvPr/>
        </p:nvSpPr>
        <p:spPr>
          <a:xfrm>
            <a:off x="11924771" y="6063439"/>
            <a:ext cx="2290582" cy="886397"/>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2400" b="0" i="0" u="none" strike="noStrike" cap="none" dirty="0">
                <a:solidFill>
                  <a:srgbClr val="FFFFFF"/>
                </a:solidFill>
                <a:latin typeface="Dela Gothic One"/>
                <a:ea typeface="Dela Gothic One"/>
                <a:cs typeface="Dela Gothic One"/>
                <a:sym typeface="Dela Gothic One"/>
              </a:rPr>
              <a:t>Solu</a:t>
            </a:r>
            <a:r>
              <a:rPr lang="ro-RO" sz="2400" b="0" i="0" u="none" strike="noStrike" cap="none" dirty="0">
                <a:solidFill>
                  <a:srgbClr val="FFFFFF"/>
                </a:solidFill>
                <a:latin typeface="Dela Gothic One"/>
                <a:ea typeface="Dela Gothic One"/>
                <a:cs typeface="Dela Gothic One"/>
                <a:sym typeface="Dela Gothic One"/>
              </a:rPr>
              <a:t>ț</a:t>
            </a:r>
            <a:r>
              <a:rPr lang="en-US" sz="2400" b="0" i="0" u="none" strike="noStrike" cap="none" dirty="0">
                <a:solidFill>
                  <a:srgbClr val="FFFFFF"/>
                </a:solidFill>
                <a:latin typeface="Dela Gothic One"/>
                <a:ea typeface="Dela Gothic One"/>
                <a:cs typeface="Dela Gothic One"/>
                <a:sym typeface="Dela Gothic One"/>
              </a:rPr>
              <a:t>ii din </a:t>
            </a:r>
            <a:r>
              <a:rPr lang="en-US" sz="2400" b="0" i="0" u="none" strike="noStrike" cap="none" dirty="0" err="1">
                <a:solidFill>
                  <a:srgbClr val="FFFFFF"/>
                </a:solidFill>
                <a:latin typeface="Dela Gothic One"/>
                <a:ea typeface="Dela Gothic One"/>
                <a:cs typeface="Dela Gothic One"/>
                <a:sym typeface="Dela Gothic One"/>
              </a:rPr>
              <a:t>industrie</a:t>
            </a:r>
            <a:endParaRPr sz="2400" dirty="0"/>
          </a:p>
        </p:txBody>
      </p:sp>
      <p:sp>
        <p:nvSpPr>
          <p:cNvPr id="227" name="Google Shape;227;p16"/>
          <p:cNvSpPr txBox="1"/>
          <p:nvPr/>
        </p:nvSpPr>
        <p:spPr>
          <a:xfrm>
            <a:off x="4652835" y="6017381"/>
            <a:ext cx="3364925" cy="886397"/>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2400" b="0" i="0" u="none" strike="noStrike" cap="none" dirty="0" err="1">
                <a:solidFill>
                  <a:srgbClr val="FFFFFF"/>
                </a:solidFill>
                <a:latin typeface="Dela Gothic One"/>
                <a:ea typeface="Dela Gothic One"/>
                <a:cs typeface="Dela Gothic One"/>
                <a:sym typeface="Dela Gothic One"/>
              </a:rPr>
              <a:t>Tipuri</a:t>
            </a:r>
            <a:r>
              <a:rPr lang="ro-RO" sz="2400" b="0" i="0" u="none" strike="noStrike" cap="none" dirty="0">
                <a:solidFill>
                  <a:srgbClr val="FFFFFF"/>
                </a:solidFill>
                <a:latin typeface="Dela Gothic One"/>
                <a:ea typeface="Dela Gothic One"/>
                <a:cs typeface="Dela Gothic One"/>
                <a:sym typeface="Dela Gothic One"/>
              </a:rPr>
              <a:t> și clasificare</a:t>
            </a:r>
            <a:endParaRPr sz="2400" dirty="0"/>
          </a:p>
        </p:txBody>
      </p:sp>
      <p:sp>
        <p:nvSpPr>
          <p:cNvPr id="2" name="Google Shape;227;p16">
            <a:extLst>
              <a:ext uri="{FF2B5EF4-FFF2-40B4-BE49-F238E27FC236}">
                <a16:creationId xmlns:a16="http://schemas.microsoft.com/office/drawing/2014/main" id="{6F3101F6-BEE1-C5C2-EE16-1269DAC5325B}"/>
              </a:ext>
            </a:extLst>
          </p:cNvPr>
          <p:cNvSpPr txBox="1"/>
          <p:nvPr/>
        </p:nvSpPr>
        <p:spPr>
          <a:xfrm>
            <a:off x="7892226" y="5897000"/>
            <a:ext cx="2634028" cy="132959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ro-RO" sz="2400" b="0" i="0" u="none" strike="noStrike" cap="none" dirty="0">
                <a:solidFill>
                  <a:srgbClr val="FFFFFF"/>
                </a:solidFill>
                <a:latin typeface="Dela Gothic One"/>
                <a:ea typeface="Dela Gothic One"/>
                <a:cs typeface="Dela Gothic One"/>
                <a:sym typeface="Dela Gothic One"/>
              </a:rPr>
              <a:t>Autentificare  cu date </a:t>
            </a:r>
            <a:r>
              <a:rPr lang="ro-RO" sz="2400" b="0" i="0" u="none" strike="noStrike" cap="none" dirty="0" err="1">
                <a:solidFill>
                  <a:srgbClr val="FFFFFF"/>
                </a:solidFill>
                <a:latin typeface="Dela Gothic One"/>
                <a:ea typeface="Dela Gothic One"/>
                <a:cs typeface="Dela Gothic One"/>
                <a:sym typeface="Dela Gothic One"/>
              </a:rPr>
              <a:t>biometrice</a:t>
            </a:r>
            <a:endParaRPr lang="it-IT" sz="2400" dirty="0"/>
          </a:p>
        </p:txBody>
      </p:sp>
      <p:sp>
        <p:nvSpPr>
          <p:cNvPr id="3" name="Google Shape;497;p28">
            <a:extLst>
              <a:ext uri="{FF2B5EF4-FFF2-40B4-BE49-F238E27FC236}">
                <a16:creationId xmlns:a16="http://schemas.microsoft.com/office/drawing/2014/main" id="{DBC92620-BD7C-0654-0983-2F12EFAF79DB}"/>
              </a:ext>
            </a:extLst>
          </p:cNvPr>
          <p:cNvSpPr/>
          <p:nvPr/>
        </p:nvSpPr>
        <p:spPr>
          <a:xfrm>
            <a:off x="8312961" y="3869493"/>
            <a:ext cx="681962" cy="756208"/>
          </a:xfrm>
          <a:custGeom>
            <a:avLst/>
            <a:gdLst/>
            <a:ahLst/>
            <a:cxnLst/>
            <a:rect l="l" t="t" r="r" b="b"/>
            <a:pathLst>
              <a:path w="681962" h="756208" extrusionOk="0">
                <a:moveTo>
                  <a:pt x="0" y="0"/>
                </a:moveTo>
                <a:lnTo>
                  <a:pt x="681962" y="0"/>
                </a:lnTo>
                <a:lnTo>
                  <a:pt x="681962" y="756208"/>
                </a:lnTo>
                <a:lnTo>
                  <a:pt x="0" y="756208"/>
                </a:lnTo>
                <a:lnTo>
                  <a:pt x="0" y="0"/>
                </a:lnTo>
                <a:close/>
              </a:path>
            </a:pathLst>
          </a:custGeom>
          <a:blipFill rotWithShape="1">
            <a:blip r:embed="rId9">
              <a:alphaModFix/>
            </a:blip>
            <a:stretch>
              <a:fillRect/>
            </a:stretch>
          </a:blipFill>
          <a:ln>
            <a:noFill/>
          </a:ln>
        </p:spPr>
        <p:txBody>
          <a:bodyPr/>
          <a:lstStyle/>
          <a:p>
            <a:endParaRPr lang="ro-RO"/>
          </a:p>
        </p:txBody>
      </p:sp>
      <p:grpSp>
        <p:nvGrpSpPr>
          <p:cNvPr id="9" name="Google Shape;211;p16">
            <a:extLst>
              <a:ext uri="{FF2B5EF4-FFF2-40B4-BE49-F238E27FC236}">
                <a16:creationId xmlns:a16="http://schemas.microsoft.com/office/drawing/2014/main" id="{E8667115-E05F-CDA1-1953-46D1ED161BA5}"/>
              </a:ext>
            </a:extLst>
          </p:cNvPr>
          <p:cNvGrpSpPr/>
          <p:nvPr/>
        </p:nvGrpSpPr>
        <p:grpSpPr>
          <a:xfrm>
            <a:off x="16385977" y="3823979"/>
            <a:ext cx="1157660" cy="1157660"/>
            <a:chOff x="0" y="0"/>
            <a:chExt cx="812800" cy="812800"/>
          </a:xfrm>
        </p:grpSpPr>
        <p:sp>
          <p:nvSpPr>
            <p:cNvPr id="10" name="Google Shape;212;p16">
              <a:extLst>
                <a:ext uri="{FF2B5EF4-FFF2-40B4-BE49-F238E27FC236}">
                  <a16:creationId xmlns:a16="http://schemas.microsoft.com/office/drawing/2014/main" id="{8071216B-95E1-C380-3F50-D0CBDABAA1C1}"/>
                </a:ext>
              </a:extLst>
            </p:cNvPr>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13;p16">
              <a:extLst>
                <a:ext uri="{FF2B5EF4-FFF2-40B4-BE49-F238E27FC236}">
                  <a16:creationId xmlns:a16="http://schemas.microsoft.com/office/drawing/2014/main" id="{11F060F0-EBA4-8A7D-E816-AE82E25B58F0}"/>
                </a:ext>
              </a:extLst>
            </p:cNvPr>
            <p:cNvSpPr txBox="1"/>
            <p:nvPr/>
          </p:nvSpPr>
          <p:spPr>
            <a:xfrm>
              <a:off x="76200" y="28575"/>
              <a:ext cx="660400" cy="708025"/>
            </a:xfrm>
            <a:prstGeom prst="rect">
              <a:avLst/>
            </a:prstGeom>
            <a:noFill/>
            <a:ln>
              <a:noFill/>
            </a:ln>
          </p:spPr>
          <p:txBody>
            <a:bodyPr spcFirstLastPara="1" wrap="square" lIns="36700" tIns="36700" rIns="36700" bIns="3670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2" name="Google Shape;219;p16">
            <a:extLst>
              <a:ext uri="{FF2B5EF4-FFF2-40B4-BE49-F238E27FC236}">
                <a16:creationId xmlns:a16="http://schemas.microsoft.com/office/drawing/2014/main" id="{05FF09E7-A342-2913-7288-0DAAD0D06FA8}"/>
              </a:ext>
            </a:extLst>
          </p:cNvPr>
          <p:cNvSpPr/>
          <p:nvPr/>
        </p:nvSpPr>
        <p:spPr>
          <a:xfrm>
            <a:off x="16702152" y="4047675"/>
            <a:ext cx="647666" cy="664582"/>
          </a:xfrm>
          <a:custGeom>
            <a:avLst/>
            <a:gdLst/>
            <a:ahLst/>
            <a:cxnLst/>
            <a:rect l="l" t="t" r="r" b="b"/>
            <a:pathLst>
              <a:path w="647666" h="664582" extrusionOk="0">
                <a:moveTo>
                  <a:pt x="0" y="0"/>
                </a:moveTo>
                <a:lnTo>
                  <a:pt x="647666" y="0"/>
                </a:lnTo>
                <a:lnTo>
                  <a:pt x="647666" y="664582"/>
                </a:lnTo>
                <a:lnTo>
                  <a:pt x="0" y="664582"/>
                </a:lnTo>
                <a:lnTo>
                  <a:pt x="0" y="0"/>
                </a:lnTo>
                <a:close/>
              </a:path>
            </a:pathLst>
          </a:custGeom>
          <a:blipFill rotWithShape="1">
            <a:blip r:embed="rId10">
              <a:alphaModFix/>
            </a:blip>
            <a:stretch>
              <a:fillRect/>
            </a:stretch>
          </a:blipFill>
          <a:ln>
            <a:noFill/>
          </a:ln>
        </p:spPr>
        <p:txBody>
          <a:bodyPr/>
          <a:lstStyle/>
          <a:p>
            <a:endParaRPr lang="ro-RO"/>
          </a:p>
        </p:txBody>
      </p:sp>
      <p:sp>
        <p:nvSpPr>
          <p:cNvPr id="14" name="Google Shape;195;p16">
            <a:extLst>
              <a:ext uri="{FF2B5EF4-FFF2-40B4-BE49-F238E27FC236}">
                <a16:creationId xmlns:a16="http://schemas.microsoft.com/office/drawing/2014/main" id="{0A865B7D-C368-C77E-DD1C-3D4236CBECD5}"/>
              </a:ext>
            </a:extLst>
          </p:cNvPr>
          <p:cNvSpPr/>
          <p:nvPr/>
        </p:nvSpPr>
        <p:spPr>
          <a:xfrm>
            <a:off x="16956025" y="5245920"/>
            <a:ext cx="353616" cy="353616"/>
          </a:xfrm>
          <a:custGeom>
            <a:avLst/>
            <a:gdLst/>
            <a:ahLst/>
            <a:cxnLst/>
            <a:rect l="l" t="t" r="r" b="b"/>
            <a:pathLst>
              <a:path w="6350000" h="6350000" extrusionOk="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25;p16">
            <a:extLst>
              <a:ext uri="{FF2B5EF4-FFF2-40B4-BE49-F238E27FC236}">
                <a16:creationId xmlns:a16="http://schemas.microsoft.com/office/drawing/2014/main" id="{968FE1BC-3033-8056-F150-22CA40946EED}"/>
              </a:ext>
            </a:extLst>
          </p:cNvPr>
          <p:cNvSpPr txBox="1"/>
          <p:nvPr/>
        </p:nvSpPr>
        <p:spPr>
          <a:xfrm>
            <a:off x="14327995" y="5948410"/>
            <a:ext cx="3997552" cy="886397"/>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2400" dirty="0">
                <a:solidFill>
                  <a:srgbClr val="FFFFFF"/>
                </a:solidFill>
                <a:latin typeface="Dela Gothic One"/>
                <a:ea typeface="Dela Gothic One"/>
                <a:sym typeface="Dela Gothic One"/>
              </a:rPr>
              <a:t>Demo  Kaggle</a:t>
            </a:r>
          </a:p>
          <a:p>
            <a:pPr marL="0" marR="0" lvl="0" indent="0" algn="l" rtl="0">
              <a:lnSpc>
                <a:spcPct val="120000"/>
              </a:lnSpc>
              <a:spcBef>
                <a:spcPts val="0"/>
              </a:spcBef>
              <a:spcAft>
                <a:spcPts val="0"/>
              </a:spcAft>
              <a:buNone/>
            </a:pPr>
            <a:r>
              <a:rPr lang="en-US" sz="2400" dirty="0" err="1">
                <a:solidFill>
                  <a:srgbClr val="FFFFFF"/>
                </a:solidFill>
                <a:latin typeface="Dela Gothic One"/>
                <a:ea typeface="Dela Gothic One"/>
                <a:sym typeface="Dela Gothic One"/>
              </a:rPr>
              <a:t>Dinamica</a:t>
            </a:r>
            <a:r>
              <a:rPr lang="en-US" sz="2400" dirty="0">
                <a:solidFill>
                  <a:srgbClr val="FFFFFF"/>
                </a:solidFill>
                <a:latin typeface="Dela Gothic One"/>
                <a:ea typeface="Dela Gothic One"/>
                <a:sym typeface="Dela Gothic One"/>
              </a:rPr>
              <a:t> </a:t>
            </a:r>
            <a:r>
              <a:rPr lang="en-US" sz="2400" dirty="0" err="1">
                <a:solidFill>
                  <a:srgbClr val="FFFFFF"/>
                </a:solidFill>
                <a:latin typeface="Dela Gothic One"/>
                <a:ea typeface="Dela Gothic One"/>
                <a:sym typeface="Dela Gothic One"/>
              </a:rPr>
              <a:t>tastării</a:t>
            </a:r>
            <a:r>
              <a:rPr lang="en-US" sz="2400" dirty="0">
                <a:solidFill>
                  <a:srgbClr val="FFFFFF"/>
                </a:solidFill>
                <a:latin typeface="Dela Gothic One"/>
                <a:ea typeface="Dela Gothic One"/>
                <a:sym typeface="Dela Gothic One"/>
              </a:rPr>
              <a:t>  </a:t>
            </a:r>
            <a:endParaRPr sz="2400" dirty="0"/>
          </a:p>
        </p:txBody>
      </p:sp>
      <p:sp>
        <p:nvSpPr>
          <p:cNvPr id="18" name="Google Shape;275;p18">
            <a:extLst>
              <a:ext uri="{FF2B5EF4-FFF2-40B4-BE49-F238E27FC236}">
                <a16:creationId xmlns:a16="http://schemas.microsoft.com/office/drawing/2014/main" id="{D59F832B-5D01-99E2-36E6-892E994B5ED9}"/>
              </a:ext>
            </a:extLst>
          </p:cNvPr>
          <p:cNvSpPr/>
          <p:nvPr/>
        </p:nvSpPr>
        <p:spPr>
          <a:xfrm>
            <a:off x="12452384" y="4086352"/>
            <a:ext cx="488014" cy="546655"/>
          </a:xfrm>
          <a:custGeom>
            <a:avLst/>
            <a:gdLst/>
            <a:ahLst/>
            <a:cxnLst/>
            <a:rect l="l" t="t" r="r" b="b"/>
            <a:pathLst>
              <a:path w="488014" h="546655" extrusionOk="0">
                <a:moveTo>
                  <a:pt x="0" y="0"/>
                </a:moveTo>
                <a:lnTo>
                  <a:pt x="488013" y="0"/>
                </a:lnTo>
                <a:lnTo>
                  <a:pt x="488013" y="546655"/>
                </a:lnTo>
                <a:lnTo>
                  <a:pt x="0" y="546655"/>
                </a:lnTo>
                <a:lnTo>
                  <a:pt x="0" y="0"/>
                </a:lnTo>
                <a:close/>
              </a:path>
            </a:pathLst>
          </a:custGeom>
          <a:blipFill rotWithShape="1">
            <a:blip r:embed="rId11">
              <a:alphaModFix/>
            </a:blip>
            <a:stretch>
              <a:fillRect/>
            </a:stretch>
          </a:blipFill>
          <a:ln>
            <a:noFill/>
          </a:ln>
        </p:spPr>
        <p:txBody>
          <a:bodyPr/>
          <a:lstStyle/>
          <a:p>
            <a:endParaRPr lang="ro-RO"/>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33"/>
        <p:cNvGrpSpPr/>
        <p:nvPr/>
      </p:nvGrpSpPr>
      <p:grpSpPr>
        <a:xfrm>
          <a:off x="0" y="0"/>
          <a:ext cx="0" cy="0"/>
          <a:chOff x="0" y="0"/>
          <a:chExt cx="0" cy="0"/>
        </a:xfrm>
      </p:grpSpPr>
      <p:sp>
        <p:nvSpPr>
          <p:cNvPr id="134" name="Google Shape;134;p13"/>
          <p:cNvSpPr/>
          <p:nvPr/>
        </p:nvSpPr>
        <p:spPr>
          <a:xfrm>
            <a:off x="0" y="34290"/>
            <a:ext cx="18288000" cy="10224135"/>
          </a:xfrm>
          <a:custGeom>
            <a:avLst/>
            <a:gdLst/>
            <a:ahLst/>
            <a:cxnLst/>
            <a:rect l="l" t="t" r="r" b="b"/>
            <a:pathLst>
              <a:path w="18288000" h="10224135" extrusionOk="0">
                <a:moveTo>
                  <a:pt x="0" y="0"/>
                </a:moveTo>
                <a:lnTo>
                  <a:pt x="18288000" y="0"/>
                </a:lnTo>
                <a:lnTo>
                  <a:pt x="18288000" y="10224135"/>
                </a:lnTo>
                <a:lnTo>
                  <a:pt x="0" y="10224135"/>
                </a:lnTo>
                <a:lnTo>
                  <a:pt x="0" y="0"/>
                </a:lnTo>
                <a:close/>
              </a:path>
            </a:pathLst>
          </a:custGeom>
          <a:blipFill rotWithShape="1">
            <a:blip r:embed="rId3">
              <a:alphaModFix/>
            </a:blip>
            <a:stretch>
              <a:fillRect t="-39293" b="-39574"/>
            </a:stretch>
          </a:blipFill>
          <a:ln>
            <a:noFill/>
          </a:ln>
        </p:spPr>
        <p:txBody>
          <a:bodyPr/>
          <a:lstStyle/>
          <a:p>
            <a:endParaRPr lang="ro-RO"/>
          </a:p>
        </p:txBody>
      </p:sp>
      <p:sp>
        <p:nvSpPr>
          <p:cNvPr id="135" name="Google Shape;135;p13"/>
          <p:cNvSpPr/>
          <p:nvPr/>
        </p:nvSpPr>
        <p:spPr>
          <a:xfrm rot="8321977">
            <a:off x="-4722591" y="57095"/>
            <a:ext cx="9040602" cy="5413060"/>
          </a:xfrm>
          <a:custGeom>
            <a:avLst/>
            <a:gdLst/>
            <a:ahLst/>
            <a:cxnLst/>
            <a:rect l="l" t="t" r="r" b="b"/>
            <a:pathLst>
              <a:path w="9040602" h="5413060" extrusionOk="0">
                <a:moveTo>
                  <a:pt x="0" y="0"/>
                </a:moveTo>
                <a:lnTo>
                  <a:pt x="9040602" y="0"/>
                </a:lnTo>
                <a:lnTo>
                  <a:pt x="9040602" y="5413060"/>
                </a:lnTo>
                <a:lnTo>
                  <a:pt x="0" y="5413060"/>
                </a:lnTo>
                <a:lnTo>
                  <a:pt x="0" y="0"/>
                </a:lnTo>
                <a:close/>
              </a:path>
            </a:pathLst>
          </a:custGeom>
          <a:blipFill rotWithShape="1">
            <a:blip r:embed="rId4">
              <a:alphaModFix/>
            </a:blip>
            <a:stretch>
              <a:fillRect/>
            </a:stretch>
          </a:blipFill>
          <a:ln>
            <a:noFill/>
          </a:ln>
        </p:spPr>
        <p:txBody>
          <a:bodyPr/>
          <a:lstStyle/>
          <a:p>
            <a:endParaRPr lang="ro-RO"/>
          </a:p>
        </p:txBody>
      </p:sp>
      <p:sp>
        <p:nvSpPr>
          <p:cNvPr id="136" name="Google Shape;136;p13"/>
          <p:cNvSpPr/>
          <p:nvPr/>
        </p:nvSpPr>
        <p:spPr>
          <a:xfrm>
            <a:off x="12379957" y="342988"/>
            <a:ext cx="13715748" cy="9601024"/>
          </a:xfrm>
          <a:custGeom>
            <a:avLst/>
            <a:gdLst/>
            <a:ahLst/>
            <a:cxnLst/>
            <a:rect l="l" t="t" r="r" b="b"/>
            <a:pathLst>
              <a:path w="13715748" h="9601024" extrusionOk="0">
                <a:moveTo>
                  <a:pt x="0" y="0"/>
                </a:moveTo>
                <a:lnTo>
                  <a:pt x="13715748" y="0"/>
                </a:lnTo>
                <a:lnTo>
                  <a:pt x="13715748" y="9601024"/>
                </a:lnTo>
                <a:lnTo>
                  <a:pt x="0" y="9601024"/>
                </a:lnTo>
                <a:lnTo>
                  <a:pt x="0" y="0"/>
                </a:lnTo>
                <a:close/>
              </a:path>
            </a:pathLst>
          </a:custGeom>
          <a:blipFill rotWithShape="1">
            <a:blip r:embed="rId5">
              <a:alphaModFix/>
            </a:blip>
            <a:stretch>
              <a:fillRect/>
            </a:stretch>
          </a:blipFill>
          <a:ln>
            <a:noFill/>
          </a:ln>
        </p:spPr>
        <p:txBody>
          <a:bodyPr/>
          <a:lstStyle/>
          <a:p>
            <a:endParaRPr lang="ro-RO"/>
          </a:p>
        </p:txBody>
      </p:sp>
      <p:grpSp>
        <p:nvGrpSpPr>
          <p:cNvPr id="137" name="Google Shape;137;p13"/>
          <p:cNvGrpSpPr/>
          <p:nvPr/>
        </p:nvGrpSpPr>
        <p:grpSpPr>
          <a:xfrm>
            <a:off x="4979958" y="3835709"/>
            <a:ext cx="8494480" cy="4872331"/>
            <a:chOff x="0" y="0"/>
            <a:chExt cx="7981950" cy="4578350"/>
          </a:xfrm>
        </p:grpSpPr>
        <p:sp>
          <p:nvSpPr>
            <p:cNvPr id="138" name="Google Shape;138;p13"/>
            <p:cNvSpPr/>
            <p:nvPr/>
          </p:nvSpPr>
          <p:spPr>
            <a:xfrm>
              <a:off x="765810" y="21590"/>
              <a:ext cx="6451600" cy="4326890"/>
            </a:xfrm>
            <a:custGeom>
              <a:avLst/>
              <a:gdLst/>
              <a:ahLst/>
              <a:cxnLst/>
              <a:rect l="l" t="t" r="r" b="b"/>
              <a:pathLst>
                <a:path w="6451600" h="4326890" extrusionOk="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3"/>
            <p:cNvSpPr/>
            <p:nvPr/>
          </p:nvSpPr>
          <p:spPr>
            <a:xfrm>
              <a:off x="0" y="0"/>
              <a:ext cx="7981950" cy="4542790"/>
            </a:xfrm>
            <a:custGeom>
              <a:avLst/>
              <a:gdLst/>
              <a:ahLst/>
              <a:cxnLst/>
              <a:rect l="l" t="t" r="r" b="b"/>
              <a:pathLst>
                <a:path w="7981950" h="4542790" extrusionOk="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9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3"/>
            <p:cNvSpPr/>
            <p:nvPr/>
          </p:nvSpPr>
          <p:spPr>
            <a:xfrm>
              <a:off x="3460750" y="4349750"/>
              <a:ext cx="1059180" cy="96520"/>
            </a:xfrm>
            <a:custGeom>
              <a:avLst/>
              <a:gdLst/>
              <a:ahLst/>
              <a:cxnLst/>
              <a:rect l="l" t="t" r="r" b="b"/>
              <a:pathLst>
                <a:path w="1059180" h="96520" extrusionOk="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3"/>
            <p:cNvSpPr/>
            <p:nvPr/>
          </p:nvSpPr>
          <p:spPr>
            <a:xfrm>
              <a:off x="163830" y="4542790"/>
              <a:ext cx="7654290" cy="35560"/>
            </a:xfrm>
            <a:custGeom>
              <a:avLst/>
              <a:gdLst/>
              <a:ahLst/>
              <a:cxnLst/>
              <a:rect l="l" t="t" r="r" b="b"/>
              <a:pathLst>
                <a:path w="7654290" h="35560" extrusionOk="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 name="Google Shape;142;p13"/>
          <p:cNvSpPr txBox="1"/>
          <p:nvPr/>
        </p:nvSpPr>
        <p:spPr>
          <a:xfrm>
            <a:off x="-765964" y="459440"/>
            <a:ext cx="19484648" cy="265919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7200" b="0" i="0" u="none" strike="noStrike" cap="none" dirty="0">
                <a:solidFill>
                  <a:srgbClr val="FFFFFF"/>
                </a:solidFill>
                <a:latin typeface="Dela Gothic One"/>
                <a:ea typeface="Dela Gothic One"/>
                <a:cs typeface="Dela Gothic One"/>
                <a:sym typeface="Dela Gothic One"/>
              </a:rPr>
              <a:t>Ce sunt </a:t>
            </a:r>
            <a:r>
              <a:rPr lang="en-US" sz="7200" b="0" i="0" u="none" strike="noStrike" cap="none" dirty="0" err="1">
                <a:solidFill>
                  <a:srgbClr val="FFFFFF"/>
                </a:solidFill>
                <a:latin typeface="Dela Gothic One"/>
                <a:ea typeface="Dela Gothic One"/>
                <a:cs typeface="Dela Gothic One"/>
                <a:sym typeface="Dela Gothic One"/>
              </a:rPr>
              <a:t>Biometricile</a:t>
            </a:r>
            <a:r>
              <a:rPr lang="en-US" sz="7200" b="0" i="0" u="none" strike="noStrike" cap="none" dirty="0">
                <a:solidFill>
                  <a:srgbClr val="FFFFFF"/>
                </a:solidFill>
                <a:latin typeface="Dela Gothic One"/>
                <a:ea typeface="Dela Gothic One"/>
                <a:cs typeface="Dela Gothic One"/>
                <a:sym typeface="Dela Gothic One"/>
              </a:rPr>
              <a:t> </a:t>
            </a:r>
            <a:r>
              <a:rPr lang="en-US" sz="7200" b="0" i="0" u="none" strike="noStrike" cap="none" dirty="0" err="1">
                <a:solidFill>
                  <a:srgbClr val="FFFFFF"/>
                </a:solidFill>
                <a:latin typeface="Dela Gothic One"/>
                <a:ea typeface="Dela Gothic One"/>
                <a:cs typeface="Dela Gothic One"/>
                <a:sym typeface="Dela Gothic One"/>
              </a:rPr>
              <a:t>Comportamentale</a:t>
            </a:r>
            <a:r>
              <a:rPr lang="en-US" sz="7200" b="0" i="0" u="none" strike="noStrike" cap="none" dirty="0">
                <a:solidFill>
                  <a:srgbClr val="FFFFFF"/>
                </a:solidFill>
                <a:latin typeface="Dela Gothic One"/>
                <a:ea typeface="Dela Gothic One"/>
                <a:cs typeface="Dela Gothic One"/>
                <a:sym typeface="Dela Gothic One"/>
              </a:rPr>
              <a:t>?</a:t>
            </a:r>
            <a:endParaRPr lang="en-US" dirty="0"/>
          </a:p>
        </p:txBody>
      </p:sp>
      <p:sp>
        <p:nvSpPr>
          <p:cNvPr id="143" name="Google Shape;143;p13"/>
          <p:cNvSpPr/>
          <p:nvPr/>
        </p:nvSpPr>
        <p:spPr>
          <a:xfrm>
            <a:off x="-493755" y="4262330"/>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ro-RO"/>
          </a:p>
        </p:txBody>
      </p:sp>
      <p:sp>
        <p:nvSpPr>
          <p:cNvPr id="144" name="Google Shape;144;p13"/>
          <p:cNvSpPr/>
          <p:nvPr/>
        </p:nvSpPr>
        <p:spPr>
          <a:xfrm>
            <a:off x="-2391658" y="6879627"/>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ro-RO"/>
          </a:p>
        </p:txBody>
      </p:sp>
      <p:sp>
        <p:nvSpPr>
          <p:cNvPr id="145" name="Google Shape;145;p13"/>
          <p:cNvSpPr/>
          <p:nvPr/>
        </p:nvSpPr>
        <p:spPr>
          <a:xfrm>
            <a:off x="14162131" y="641614"/>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txBody>
          <a:bodyPr/>
          <a:lstStyle/>
          <a:p>
            <a:endParaRPr lang="ro-RO"/>
          </a:p>
        </p:txBody>
      </p:sp>
      <p:sp>
        <p:nvSpPr>
          <p:cNvPr id="146" name="Google Shape;146;p13"/>
          <p:cNvSpPr/>
          <p:nvPr/>
        </p:nvSpPr>
        <p:spPr>
          <a:xfrm>
            <a:off x="-2853547" y="4548367"/>
            <a:ext cx="5786510" cy="936363"/>
          </a:xfrm>
          <a:custGeom>
            <a:avLst/>
            <a:gdLst/>
            <a:ahLst/>
            <a:cxnLst/>
            <a:rect l="l" t="t" r="r" b="b"/>
            <a:pathLst>
              <a:path w="5786510" h="936363" extrusionOk="0">
                <a:moveTo>
                  <a:pt x="0" y="0"/>
                </a:moveTo>
                <a:lnTo>
                  <a:pt x="5786510" y="0"/>
                </a:lnTo>
                <a:lnTo>
                  <a:pt x="5786510" y="936363"/>
                </a:lnTo>
                <a:lnTo>
                  <a:pt x="0" y="936363"/>
                </a:lnTo>
                <a:lnTo>
                  <a:pt x="0" y="0"/>
                </a:lnTo>
                <a:close/>
              </a:path>
            </a:pathLst>
          </a:custGeom>
          <a:blipFill rotWithShape="1">
            <a:blip r:embed="rId7">
              <a:alphaModFix/>
            </a:blip>
            <a:stretch>
              <a:fillRect/>
            </a:stretch>
          </a:blipFill>
          <a:ln>
            <a:noFill/>
          </a:ln>
        </p:spPr>
        <p:txBody>
          <a:bodyPr/>
          <a:lstStyle/>
          <a:p>
            <a:endParaRPr lang="ro-RO"/>
          </a:p>
        </p:txBody>
      </p:sp>
      <p:pic>
        <p:nvPicPr>
          <p:cNvPr id="6" name="Picture 2" descr="Behavioral Biometrics">
            <a:extLst>
              <a:ext uri="{FF2B5EF4-FFF2-40B4-BE49-F238E27FC236}">
                <a16:creationId xmlns:a16="http://schemas.microsoft.com/office/drawing/2014/main" id="{68B1BCC5-21BC-4852-B7BB-03A0322CB68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979514" y="4124099"/>
            <a:ext cx="6494016" cy="40989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48"/>
        <p:cNvGrpSpPr/>
        <p:nvPr/>
      </p:nvGrpSpPr>
      <p:grpSpPr>
        <a:xfrm>
          <a:off x="0" y="0"/>
          <a:ext cx="0" cy="0"/>
          <a:chOff x="0" y="0"/>
          <a:chExt cx="0" cy="0"/>
        </a:xfrm>
      </p:grpSpPr>
      <p:sp>
        <p:nvSpPr>
          <p:cNvPr id="249" name="Google Shape;249;p18"/>
          <p:cNvSpPr/>
          <p:nvPr/>
        </p:nvSpPr>
        <p:spPr>
          <a:xfrm>
            <a:off x="0" y="34290"/>
            <a:ext cx="18288000" cy="10433685"/>
          </a:xfrm>
          <a:custGeom>
            <a:avLst/>
            <a:gdLst/>
            <a:ahLst/>
            <a:cxnLst/>
            <a:rect l="l" t="t" r="r" b="b"/>
            <a:pathLst>
              <a:path w="18288000" h="10433685" extrusionOk="0">
                <a:moveTo>
                  <a:pt x="0" y="0"/>
                </a:moveTo>
                <a:lnTo>
                  <a:pt x="18288000" y="0"/>
                </a:lnTo>
                <a:lnTo>
                  <a:pt x="18288000" y="10433685"/>
                </a:lnTo>
                <a:lnTo>
                  <a:pt x="0" y="10433685"/>
                </a:lnTo>
                <a:lnTo>
                  <a:pt x="0" y="0"/>
                </a:lnTo>
                <a:close/>
              </a:path>
            </a:pathLst>
          </a:custGeom>
          <a:blipFill rotWithShape="1">
            <a:blip r:embed="rId3">
              <a:alphaModFix/>
            </a:blip>
            <a:stretch>
              <a:fillRect t="-38503" b="-36766"/>
            </a:stretch>
          </a:blipFill>
          <a:ln>
            <a:noFill/>
          </a:ln>
        </p:spPr>
        <p:txBody>
          <a:bodyPr/>
          <a:lstStyle/>
          <a:p>
            <a:endParaRPr lang="ro-RO"/>
          </a:p>
        </p:txBody>
      </p:sp>
      <p:sp>
        <p:nvSpPr>
          <p:cNvPr id="250" name="Google Shape;250;p18"/>
          <p:cNvSpPr/>
          <p:nvPr/>
        </p:nvSpPr>
        <p:spPr>
          <a:xfrm>
            <a:off x="11298243" y="2728797"/>
            <a:ext cx="8183468" cy="9194908"/>
          </a:xfrm>
          <a:custGeom>
            <a:avLst/>
            <a:gdLst/>
            <a:ahLst/>
            <a:cxnLst/>
            <a:rect l="l" t="t" r="r" b="b"/>
            <a:pathLst>
              <a:path w="8183468" h="9194908" extrusionOk="0">
                <a:moveTo>
                  <a:pt x="0" y="0"/>
                </a:moveTo>
                <a:lnTo>
                  <a:pt x="8183468" y="0"/>
                </a:lnTo>
                <a:lnTo>
                  <a:pt x="8183468" y="9194908"/>
                </a:lnTo>
                <a:lnTo>
                  <a:pt x="0" y="9194908"/>
                </a:lnTo>
                <a:lnTo>
                  <a:pt x="0" y="0"/>
                </a:lnTo>
                <a:close/>
              </a:path>
            </a:pathLst>
          </a:custGeom>
          <a:blipFill rotWithShape="1">
            <a:blip r:embed="rId4">
              <a:alphaModFix/>
            </a:blip>
            <a:stretch>
              <a:fillRect/>
            </a:stretch>
          </a:blipFill>
          <a:ln>
            <a:noFill/>
          </a:ln>
        </p:spPr>
        <p:txBody>
          <a:bodyPr/>
          <a:lstStyle/>
          <a:p>
            <a:endParaRPr lang="ro-RO"/>
          </a:p>
        </p:txBody>
      </p:sp>
      <p:sp>
        <p:nvSpPr>
          <p:cNvPr id="251" name="Google Shape;251;p18"/>
          <p:cNvSpPr/>
          <p:nvPr/>
        </p:nvSpPr>
        <p:spPr>
          <a:xfrm>
            <a:off x="-5528499" y="-4940035"/>
            <a:ext cx="8183468" cy="9194908"/>
          </a:xfrm>
          <a:custGeom>
            <a:avLst/>
            <a:gdLst/>
            <a:ahLst/>
            <a:cxnLst/>
            <a:rect l="l" t="t" r="r" b="b"/>
            <a:pathLst>
              <a:path w="8183468" h="9194908" extrusionOk="0">
                <a:moveTo>
                  <a:pt x="0" y="0"/>
                </a:moveTo>
                <a:lnTo>
                  <a:pt x="8183468" y="0"/>
                </a:lnTo>
                <a:lnTo>
                  <a:pt x="8183468" y="9194908"/>
                </a:lnTo>
                <a:lnTo>
                  <a:pt x="0" y="9194908"/>
                </a:lnTo>
                <a:lnTo>
                  <a:pt x="0" y="0"/>
                </a:lnTo>
                <a:close/>
              </a:path>
            </a:pathLst>
          </a:custGeom>
          <a:blipFill rotWithShape="1">
            <a:blip r:embed="rId4">
              <a:alphaModFix/>
            </a:blip>
            <a:stretch>
              <a:fillRect/>
            </a:stretch>
          </a:blipFill>
          <a:ln>
            <a:noFill/>
          </a:ln>
        </p:spPr>
        <p:txBody>
          <a:bodyPr/>
          <a:lstStyle/>
          <a:p>
            <a:endParaRPr lang="ro-RO"/>
          </a:p>
        </p:txBody>
      </p:sp>
      <p:sp>
        <p:nvSpPr>
          <p:cNvPr id="252" name="Google Shape;252;p18"/>
          <p:cNvSpPr/>
          <p:nvPr/>
        </p:nvSpPr>
        <p:spPr>
          <a:xfrm>
            <a:off x="12451038" y="1404305"/>
            <a:ext cx="5536686" cy="543602"/>
          </a:xfrm>
          <a:custGeom>
            <a:avLst/>
            <a:gdLst/>
            <a:ahLst/>
            <a:cxnLst/>
            <a:rect l="l" t="t" r="r" b="b"/>
            <a:pathLst>
              <a:path w="5536686" h="543602" extrusionOk="0">
                <a:moveTo>
                  <a:pt x="0" y="0"/>
                </a:moveTo>
                <a:lnTo>
                  <a:pt x="5536686" y="0"/>
                </a:lnTo>
                <a:lnTo>
                  <a:pt x="5536686" y="543602"/>
                </a:lnTo>
                <a:lnTo>
                  <a:pt x="0" y="543602"/>
                </a:lnTo>
                <a:lnTo>
                  <a:pt x="0" y="0"/>
                </a:lnTo>
                <a:close/>
              </a:path>
            </a:pathLst>
          </a:custGeom>
          <a:blipFill rotWithShape="1">
            <a:blip r:embed="rId5">
              <a:alphaModFix/>
            </a:blip>
            <a:stretch>
              <a:fillRect/>
            </a:stretch>
          </a:blipFill>
          <a:ln>
            <a:noFill/>
          </a:ln>
        </p:spPr>
        <p:txBody>
          <a:bodyPr/>
          <a:lstStyle/>
          <a:p>
            <a:endParaRPr lang="ro-RO"/>
          </a:p>
        </p:txBody>
      </p:sp>
      <p:sp>
        <p:nvSpPr>
          <p:cNvPr id="253" name="Google Shape;253;p18"/>
          <p:cNvSpPr/>
          <p:nvPr/>
        </p:nvSpPr>
        <p:spPr>
          <a:xfrm>
            <a:off x="13945025" y="-130238"/>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6">
              <a:alphaModFix/>
            </a:blip>
            <a:stretch>
              <a:fillRect/>
            </a:stretch>
          </a:blipFill>
          <a:ln>
            <a:noFill/>
          </a:ln>
        </p:spPr>
        <p:txBody>
          <a:bodyPr/>
          <a:lstStyle/>
          <a:p>
            <a:endParaRPr lang="ro-RO"/>
          </a:p>
        </p:txBody>
      </p:sp>
      <p:sp>
        <p:nvSpPr>
          <p:cNvPr id="254" name="Google Shape;254;p18"/>
          <p:cNvSpPr/>
          <p:nvPr/>
        </p:nvSpPr>
        <p:spPr>
          <a:xfrm rot="10800000">
            <a:off x="10612285" y="1676106"/>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6">
              <a:alphaModFix/>
            </a:blip>
            <a:stretch>
              <a:fillRect/>
            </a:stretch>
          </a:blipFill>
          <a:ln>
            <a:noFill/>
          </a:ln>
        </p:spPr>
        <p:txBody>
          <a:bodyPr/>
          <a:lstStyle/>
          <a:p>
            <a:endParaRPr lang="ro-RO"/>
          </a:p>
        </p:txBody>
      </p:sp>
      <p:sp>
        <p:nvSpPr>
          <p:cNvPr id="255" name="Google Shape;255;p18"/>
          <p:cNvSpPr txBox="1"/>
          <p:nvPr/>
        </p:nvSpPr>
        <p:spPr>
          <a:xfrm>
            <a:off x="408177" y="1867577"/>
            <a:ext cx="9969267" cy="162506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it-IT" sz="4400" b="0" i="0" u="none" strike="noStrike" cap="none" dirty="0" err="1">
                <a:solidFill>
                  <a:srgbClr val="FFFFFF"/>
                </a:solidFill>
                <a:latin typeface="Dela Gothic One"/>
                <a:ea typeface="Dela Gothic One"/>
                <a:cs typeface="Dela Gothic One"/>
                <a:sym typeface="Dela Gothic One"/>
              </a:rPr>
              <a:t>Aplicații</a:t>
            </a:r>
            <a:r>
              <a:rPr lang="it-IT" sz="4400" b="0" i="0" u="none" strike="noStrike" cap="none" dirty="0">
                <a:solidFill>
                  <a:srgbClr val="FFFFFF"/>
                </a:solidFill>
                <a:latin typeface="Dela Gothic One"/>
                <a:ea typeface="Dela Gothic One"/>
                <a:cs typeface="Dela Gothic One"/>
                <a:sym typeface="Dela Gothic One"/>
              </a:rPr>
              <a:t> </a:t>
            </a:r>
            <a:r>
              <a:rPr lang="it-IT" sz="4400" b="0" i="0" u="none" strike="noStrike" cap="none" dirty="0" err="1">
                <a:solidFill>
                  <a:srgbClr val="FFFFFF"/>
                </a:solidFill>
                <a:latin typeface="Dela Gothic One"/>
                <a:ea typeface="Dela Gothic One"/>
                <a:cs typeface="Dela Gothic One"/>
                <a:sym typeface="Dela Gothic One"/>
              </a:rPr>
              <a:t>Cheie</a:t>
            </a:r>
            <a:r>
              <a:rPr lang="it-IT" sz="4400" b="0" i="0" u="none" strike="noStrike" cap="none" dirty="0">
                <a:solidFill>
                  <a:srgbClr val="FFFFFF"/>
                </a:solidFill>
                <a:latin typeface="Dela Gothic One"/>
                <a:ea typeface="Dela Gothic One"/>
                <a:cs typeface="Dela Gothic One"/>
                <a:sym typeface="Dela Gothic One"/>
              </a:rPr>
              <a:t> </a:t>
            </a:r>
            <a:r>
              <a:rPr lang="it-IT" sz="4400" b="0" i="0" u="none" strike="noStrike" cap="none" dirty="0" err="1">
                <a:solidFill>
                  <a:srgbClr val="FFFFFF"/>
                </a:solidFill>
                <a:latin typeface="Dela Gothic One"/>
                <a:ea typeface="Dela Gothic One"/>
                <a:cs typeface="Dela Gothic One"/>
                <a:sym typeface="Dela Gothic One"/>
              </a:rPr>
              <a:t>ale</a:t>
            </a:r>
            <a:r>
              <a:rPr lang="it-IT" sz="4400" b="0" i="0" u="none" strike="noStrike" cap="none" dirty="0">
                <a:solidFill>
                  <a:srgbClr val="FFFFFF"/>
                </a:solidFill>
                <a:latin typeface="Dela Gothic One"/>
                <a:ea typeface="Dela Gothic One"/>
                <a:cs typeface="Dela Gothic One"/>
                <a:sym typeface="Dela Gothic One"/>
              </a:rPr>
              <a:t> </a:t>
            </a:r>
            <a:r>
              <a:rPr lang="it-IT" sz="4400" b="0" i="0" u="none" strike="noStrike" cap="none" dirty="0" err="1">
                <a:solidFill>
                  <a:srgbClr val="FFFFFF"/>
                </a:solidFill>
                <a:latin typeface="Dela Gothic One"/>
                <a:ea typeface="Dela Gothic One"/>
                <a:cs typeface="Dela Gothic One"/>
                <a:sym typeface="Dela Gothic One"/>
              </a:rPr>
              <a:t>Biometriei</a:t>
            </a:r>
            <a:r>
              <a:rPr lang="it-IT" sz="4400" b="0" i="0" u="none" strike="noStrike" cap="none" dirty="0">
                <a:solidFill>
                  <a:srgbClr val="FFFFFF"/>
                </a:solidFill>
                <a:latin typeface="Dela Gothic One"/>
                <a:ea typeface="Dela Gothic One"/>
                <a:cs typeface="Dela Gothic One"/>
                <a:sym typeface="Dela Gothic One"/>
              </a:rPr>
              <a:t> Comportamentale</a:t>
            </a:r>
            <a:endParaRPr lang="en-US" sz="900" dirty="0"/>
          </a:p>
        </p:txBody>
      </p:sp>
      <p:sp>
        <p:nvSpPr>
          <p:cNvPr id="256" name="Google Shape;256;p18"/>
          <p:cNvSpPr/>
          <p:nvPr/>
        </p:nvSpPr>
        <p:spPr>
          <a:xfrm>
            <a:off x="-1057947" y="560519"/>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7">
              <a:alphaModFix/>
            </a:blip>
            <a:stretch>
              <a:fillRect/>
            </a:stretch>
          </a:blipFill>
          <a:ln>
            <a:noFill/>
          </a:ln>
        </p:spPr>
        <p:txBody>
          <a:bodyPr/>
          <a:lstStyle/>
          <a:p>
            <a:endParaRPr lang="ro-RO"/>
          </a:p>
        </p:txBody>
      </p:sp>
      <p:sp>
        <p:nvSpPr>
          <p:cNvPr id="257" name="Google Shape;257;p18"/>
          <p:cNvSpPr/>
          <p:nvPr/>
        </p:nvSpPr>
        <p:spPr>
          <a:xfrm>
            <a:off x="14161118" y="8790119"/>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7">
              <a:alphaModFix/>
            </a:blip>
            <a:stretch>
              <a:fillRect/>
            </a:stretch>
          </a:blipFill>
          <a:ln>
            <a:noFill/>
          </a:ln>
        </p:spPr>
        <p:txBody>
          <a:bodyPr/>
          <a:lstStyle/>
          <a:p>
            <a:endParaRPr lang="ro-RO"/>
          </a:p>
        </p:txBody>
      </p:sp>
      <p:sp>
        <p:nvSpPr>
          <p:cNvPr id="258" name="Google Shape;258;p18"/>
          <p:cNvSpPr/>
          <p:nvPr/>
        </p:nvSpPr>
        <p:spPr>
          <a:xfrm rot="10800000">
            <a:off x="14161118" y="8322056"/>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7">
              <a:alphaModFix/>
            </a:blip>
            <a:stretch>
              <a:fillRect/>
            </a:stretch>
          </a:blipFill>
          <a:ln>
            <a:noFill/>
          </a:ln>
        </p:spPr>
        <p:txBody>
          <a:bodyPr/>
          <a:lstStyle/>
          <a:p>
            <a:endParaRPr lang="ro-RO"/>
          </a:p>
        </p:txBody>
      </p:sp>
      <p:grpSp>
        <p:nvGrpSpPr>
          <p:cNvPr id="264" name="Google Shape;264;p18"/>
          <p:cNvGrpSpPr/>
          <p:nvPr/>
        </p:nvGrpSpPr>
        <p:grpSpPr>
          <a:xfrm>
            <a:off x="667363" y="8419423"/>
            <a:ext cx="922793" cy="922793"/>
            <a:chOff x="0" y="0"/>
            <a:chExt cx="812800" cy="812800"/>
          </a:xfrm>
        </p:grpSpPr>
        <p:sp>
          <p:nvSpPr>
            <p:cNvPr id="265" name="Google Shape;265;p18"/>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8"/>
            <p:cNvSpPr txBox="1"/>
            <p:nvPr/>
          </p:nvSpPr>
          <p:spPr>
            <a:xfrm>
              <a:off x="76200" y="28575"/>
              <a:ext cx="660400" cy="708025"/>
            </a:xfrm>
            <a:prstGeom prst="rect">
              <a:avLst/>
            </a:prstGeom>
            <a:noFill/>
            <a:ln>
              <a:noFill/>
            </a:ln>
          </p:spPr>
          <p:txBody>
            <a:bodyPr spcFirstLastPara="1" wrap="square" lIns="29250" tIns="29250" rIns="29250" bIns="2925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67" name="Google Shape;267;p18"/>
          <p:cNvGrpSpPr/>
          <p:nvPr/>
        </p:nvGrpSpPr>
        <p:grpSpPr>
          <a:xfrm>
            <a:off x="6065800" y="8156382"/>
            <a:ext cx="922793" cy="922793"/>
            <a:chOff x="0" y="0"/>
            <a:chExt cx="812800" cy="812800"/>
          </a:xfrm>
        </p:grpSpPr>
        <p:sp>
          <p:nvSpPr>
            <p:cNvPr id="268" name="Google Shape;268;p18"/>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8"/>
            <p:cNvSpPr txBox="1"/>
            <p:nvPr/>
          </p:nvSpPr>
          <p:spPr>
            <a:xfrm>
              <a:off x="76200" y="28575"/>
              <a:ext cx="660400" cy="708025"/>
            </a:xfrm>
            <a:prstGeom prst="rect">
              <a:avLst/>
            </a:prstGeom>
            <a:noFill/>
            <a:ln>
              <a:noFill/>
            </a:ln>
          </p:spPr>
          <p:txBody>
            <a:bodyPr spcFirstLastPara="1" wrap="square" lIns="29250" tIns="29250" rIns="29250" bIns="2925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73" name="Google Shape;273;p18"/>
          <p:cNvSpPr/>
          <p:nvPr/>
        </p:nvSpPr>
        <p:spPr>
          <a:xfrm>
            <a:off x="6248139" y="8336215"/>
            <a:ext cx="558115" cy="618877"/>
          </a:xfrm>
          <a:custGeom>
            <a:avLst/>
            <a:gdLst/>
            <a:ahLst/>
            <a:cxnLst/>
            <a:rect l="l" t="t" r="r" b="b"/>
            <a:pathLst>
              <a:path w="558115" h="618877" extrusionOk="0">
                <a:moveTo>
                  <a:pt x="0" y="0"/>
                </a:moveTo>
                <a:lnTo>
                  <a:pt x="558115" y="0"/>
                </a:lnTo>
                <a:lnTo>
                  <a:pt x="558115" y="618877"/>
                </a:lnTo>
                <a:lnTo>
                  <a:pt x="0" y="618877"/>
                </a:lnTo>
                <a:lnTo>
                  <a:pt x="0" y="0"/>
                </a:lnTo>
                <a:close/>
              </a:path>
            </a:pathLst>
          </a:custGeom>
          <a:blipFill rotWithShape="1">
            <a:blip r:embed="rId8">
              <a:alphaModFix/>
            </a:blip>
            <a:stretch>
              <a:fillRect/>
            </a:stretch>
          </a:blipFill>
          <a:ln>
            <a:noFill/>
          </a:ln>
        </p:spPr>
        <p:txBody>
          <a:bodyPr/>
          <a:lstStyle/>
          <a:p>
            <a:endParaRPr lang="ro-RO"/>
          </a:p>
        </p:txBody>
      </p:sp>
      <p:sp>
        <p:nvSpPr>
          <p:cNvPr id="274" name="Google Shape;274;p18"/>
          <p:cNvSpPr/>
          <p:nvPr/>
        </p:nvSpPr>
        <p:spPr>
          <a:xfrm>
            <a:off x="908972" y="8606520"/>
            <a:ext cx="489747" cy="548597"/>
          </a:xfrm>
          <a:custGeom>
            <a:avLst/>
            <a:gdLst/>
            <a:ahLst/>
            <a:cxnLst/>
            <a:rect l="l" t="t" r="r" b="b"/>
            <a:pathLst>
              <a:path w="489747" h="548597" extrusionOk="0">
                <a:moveTo>
                  <a:pt x="0" y="0"/>
                </a:moveTo>
                <a:lnTo>
                  <a:pt x="489747" y="0"/>
                </a:lnTo>
                <a:lnTo>
                  <a:pt x="489747" y="548597"/>
                </a:lnTo>
                <a:lnTo>
                  <a:pt x="0" y="548597"/>
                </a:lnTo>
                <a:lnTo>
                  <a:pt x="0" y="0"/>
                </a:lnTo>
                <a:close/>
              </a:path>
            </a:pathLst>
          </a:custGeom>
          <a:blipFill rotWithShape="1">
            <a:blip r:embed="rId9">
              <a:alphaModFix/>
            </a:blip>
            <a:stretch>
              <a:fillRect/>
            </a:stretch>
          </a:blipFill>
          <a:ln>
            <a:noFill/>
          </a:ln>
        </p:spPr>
        <p:txBody>
          <a:bodyPr/>
          <a:lstStyle/>
          <a:p>
            <a:endParaRPr lang="ro-RO"/>
          </a:p>
        </p:txBody>
      </p:sp>
      <p:sp>
        <p:nvSpPr>
          <p:cNvPr id="275" name="Google Shape;275;p18"/>
          <p:cNvSpPr/>
          <p:nvPr/>
        </p:nvSpPr>
        <p:spPr>
          <a:xfrm>
            <a:off x="876124" y="6197879"/>
            <a:ext cx="488014" cy="546655"/>
          </a:xfrm>
          <a:custGeom>
            <a:avLst/>
            <a:gdLst/>
            <a:ahLst/>
            <a:cxnLst/>
            <a:rect l="l" t="t" r="r" b="b"/>
            <a:pathLst>
              <a:path w="488014" h="546655" extrusionOk="0">
                <a:moveTo>
                  <a:pt x="0" y="0"/>
                </a:moveTo>
                <a:lnTo>
                  <a:pt x="488013" y="0"/>
                </a:lnTo>
                <a:lnTo>
                  <a:pt x="488013" y="546655"/>
                </a:lnTo>
                <a:lnTo>
                  <a:pt x="0" y="546655"/>
                </a:lnTo>
                <a:lnTo>
                  <a:pt x="0" y="0"/>
                </a:lnTo>
                <a:close/>
              </a:path>
            </a:pathLst>
          </a:custGeom>
          <a:blipFill rotWithShape="1">
            <a:blip r:embed="rId10">
              <a:alphaModFix/>
            </a:blip>
            <a:stretch>
              <a:fillRect/>
            </a:stretch>
          </a:blipFill>
          <a:ln>
            <a:noFill/>
          </a:ln>
        </p:spPr>
        <p:txBody>
          <a:bodyPr/>
          <a:lstStyle/>
          <a:p>
            <a:endParaRPr lang="ro-RO"/>
          </a:p>
        </p:txBody>
      </p:sp>
      <p:sp>
        <p:nvSpPr>
          <p:cNvPr id="276" name="Google Shape;276;p18"/>
          <p:cNvSpPr txBox="1"/>
          <p:nvPr/>
        </p:nvSpPr>
        <p:spPr>
          <a:xfrm>
            <a:off x="1876641" y="6177808"/>
            <a:ext cx="9233389" cy="590931"/>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b="0" i="0" u="none" strike="noStrike" cap="none" dirty="0" err="1">
                <a:solidFill>
                  <a:srgbClr val="FFFFFF"/>
                </a:solidFill>
                <a:latin typeface="Dela Gothic One"/>
                <a:ea typeface="Dela Gothic One"/>
                <a:cs typeface="Dela Gothic One"/>
                <a:sym typeface="Dela Gothic One"/>
              </a:rPr>
              <a:t>Prevenirea</a:t>
            </a:r>
            <a:r>
              <a:rPr lang="en-US" sz="3200" b="0" i="0" u="none" strike="noStrike" cap="none" dirty="0">
                <a:solidFill>
                  <a:srgbClr val="FFFFFF"/>
                </a:solidFill>
                <a:latin typeface="Dela Gothic One"/>
                <a:ea typeface="Dela Gothic One"/>
                <a:cs typeface="Dela Gothic One"/>
                <a:sym typeface="Dela Gothic One"/>
              </a:rPr>
              <a:t> </a:t>
            </a:r>
            <a:r>
              <a:rPr lang="en-US" sz="3200" b="0" i="0" u="none" strike="noStrike" cap="none" dirty="0" err="1">
                <a:solidFill>
                  <a:srgbClr val="FFFFFF"/>
                </a:solidFill>
                <a:latin typeface="Dela Gothic One"/>
                <a:ea typeface="Dela Gothic One"/>
                <a:cs typeface="Dela Gothic One"/>
                <a:sym typeface="Dela Gothic One"/>
              </a:rPr>
              <a:t>și</a:t>
            </a:r>
            <a:r>
              <a:rPr lang="en-US" sz="3200" b="0" i="0" u="none" strike="noStrike" cap="none" dirty="0">
                <a:solidFill>
                  <a:srgbClr val="FFFFFF"/>
                </a:solidFill>
                <a:latin typeface="Dela Gothic One"/>
                <a:ea typeface="Dela Gothic One"/>
                <a:cs typeface="Dela Gothic One"/>
                <a:sym typeface="Dela Gothic One"/>
              </a:rPr>
              <a:t> </a:t>
            </a:r>
            <a:r>
              <a:rPr lang="en-US" sz="3200" b="0" i="0" u="none" strike="noStrike" cap="none" dirty="0" err="1">
                <a:solidFill>
                  <a:srgbClr val="FFFFFF"/>
                </a:solidFill>
                <a:latin typeface="Dela Gothic One"/>
                <a:ea typeface="Dela Gothic One"/>
                <a:cs typeface="Dela Gothic One"/>
                <a:sym typeface="Dela Gothic One"/>
              </a:rPr>
              <a:t>Detectarea</a:t>
            </a:r>
            <a:r>
              <a:rPr lang="en-US" sz="3200" b="0" i="0" u="none" strike="noStrike" cap="none" dirty="0">
                <a:solidFill>
                  <a:srgbClr val="FFFFFF"/>
                </a:solidFill>
                <a:latin typeface="Dela Gothic One"/>
                <a:ea typeface="Dela Gothic One"/>
                <a:cs typeface="Dela Gothic One"/>
                <a:sym typeface="Dela Gothic One"/>
              </a:rPr>
              <a:t> </a:t>
            </a:r>
            <a:r>
              <a:rPr lang="en-US" sz="3200" b="0" i="0" u="none" strike="noStrike" cap="none" dirty="0" err="1">
                <a:solidFill>
                  <a:srgbClr val="FFFFFF"/>
                </a:solidFill>
                <a:latin typeface="Dela Gothic One"/>
                <a:ea typeface="Dela Gothic One"/>
                <a:cs typeface="Dela Gothic One"/>
                <a:sym typeface="Dela Gothic One"/>
              </a:rPr>
              <a:t>Fraudelor</a:t>
            </a:r>
            <a:endParaRPr lang="en-US" dirty="0"/>
          </a:p>
        </p:txBody>
      </p:sp>
      <p:sp>
        <p:nvSpPr>
          <p:cNvPr id="277" name="Google Shape;277;p18"/>
          <p:cNvSpPr txBox="1"/>
          <p:nvPr/>
        </p:nvSpPr>
        <p:spPr>
          <a:xfrm>
            <a:off x="2013976" y="8322056"/>
            <a:ext cx="4032753" cy="1181862"/>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b="0" i="0" u="none" strike="noStrike" cap="none" dirty="0" err="1">
                <a:solidFill>
                  <a:srgbClr val="FFFFFF"/>
                </a:solidFill>
                <a:latin typeface="Dela Gothic One"/>
                <a:ea typeface="Dela Gothic One"/>
                <a:cs typeface="Dela Gothic One"/>
                <a:sym typeface="Dela Gothic One"/>
              </a:rPr>
              <a:t>Autentificare</a:t>
            </a:r>
            <a:r>
              <a:rPr lang="en-US" sz="3200" b="0" i="0" u="none" strike="noStrike" cap="none" dirty="0">
                <a:solidFill>
                  <a:srgbClr val="FFFFFF"/>
                </a:solidFill>
                <a:latin typeface="Dela Gothic One"/>
                <a:ea typeface="Dela Gothic One"/>
                <a:cs typeface="Dela Gothic One"/>
                <a:sym typeface="Dela Gothic One"/>
              </a:rPr>
              <a:t> </a:t>
            </a:r>
            <a:r>
              <a:rPr lang="en-US" sz="3200" b="0" i="0" u="none" strike="noStrike" cap="none" dirty="0" err="1">
                <a:solidFill>
                  <a:srgbClr val="FFFFFF"/>
                </a:solidFill>
                <a:latin typeface="Dela Gothic One"/>
                <a:ea typeface="Dela Gothic One"/>
                <a:cs typeface="Dela Gothic One"/>
                <a:sym typeface="Dela Gothic One"/>
              </a:rPr>
              <a:t>Continuă</a:t>
            </a:r>
            <a:endParaRPr lang="en-US" dirty="0"/>
          </a:p>
        </p:txBody>
      </p:sp>
      <p:sp>
        <p:nvSpPr>
          <p:cNvPr id="278" name="Google Shape;278;p18"/>
          <p:cNvSpPr txBox="1"/>
          <p:nvPr/>
        </p:nvSpPr>
        <p:spPr>
          <a:xfrm>
            <a:off x="7239278" y="8267558"/>
            <a:ext cx="3870752" cy="17727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b="0" i="0" u="none" strike="noStrike" cap="none" dirty="0" err="1">
                <a:solidFill>
                  <a:srgbClr val="FFFFFF"/>
                </a:solidFill>
                <a:latin typeface="Dela Gothic One"/>
                <a:ea typeface="Dela Gothic One"/>
                <a:cs typeface="Dela Gothic One"/>
                <a:sym typeface="Dela Gothic One"/>
              </a:rPr>
              <a:t>Detectarea</a:t>
            </a:r>
            <a:r>
              <a:rPr lang="en-US" sz="3200" b="0" i="0" u="none" strike="noStrike" cap="none" dirty="0">
                <a:solidFill>
                  <a:srgbClr val="FFFFFF"/>
                </a:solidFill>
                <a:latin typeface="Dela Gothic One"/>
                <a:ea typeface="Dela Gothic One"/>
                <a:cs typeface="Dela Gothic One"/>
                <a:sym typeface="Dela Gothic One"/>
              </a:rPr>
              <a:t> </a:t>
            </a:r>
            <a:r>
              <a:rPr lang="en-US" sz="3200" b="0" i="0" u="none" strike="noStrike" cap="none" dirty="0" err="1">
                <a:solidFill>
                  <a:srgbClr val="FFFFFF"/>
                </a:solidFill>
                <a:latin typeface="Dela Gothic One"/>
                <a:ea typeface="Dela Gothic One"/>
                <a:cs typeface="Dela Gothic One"/>
                <a:sym typeface="Dela Gothic One"/>
              </a:rPr>
              <a:t>Amenințărilor</a:t>
            </a:r>
            <a:r>
              <a:rPr lang="en-US" sz="3200" b="0" i="0" u="none" strike="noStrike" cap="none" dirty="0">
                <a:solidFill>
                  <a:srgbClr val="FFFFFF"/>
                </a:solidFill>
                <a:latin typeface="Dela Gothic One"/>
                <a:ea typeface="Dela Gothic One"/>
                <a:cs typeface="Dela Gothic One"/>
                <a:sym typeface="Dela Gothic One"/>
              </a:rPr>
              <a:t> Interne</a:t>
            </a:r>
            <a:endParaRPr lang="en-US" dirty="0"/>
          </a:p>
        </p:txBody>
      </p:sp>
      <p:grpSp>
        <p:nvGrpSpPr>
          <p:cNvPr id="5" name="Google Shape;264;p18">
            <a:extLst>
              <a:ext uri="{FF2B5EF4-FFF2-40B4-BE49-F238E27FC236}">
                <a16:creationId xmlns:a16="http://schemas.microsoft.com/office/drawing/2014/main" id="{0B93A5E0-7F7B-111C-017E-80A794F6DCC4}"/>
              </a:ext>
            </a:extLst>
          </p:cNvPr>
          <p:cNvGrpSpPr/>
          <p:nvPr/>
        </p:nvGrpSpPr>
        <p:grpSpPr>
          <a:xfrm>
            <a:off x="658734" y="6009809"/>
            <a:ext cx="922793" cy="922793"/>
            <a:chOff x="0" y="0"/>
            <a:chExt cx="812800" cy="812800"/>
          </a:xfrm>
        </p:grpSpPr>
        <p:sp>
          <p:nvSpPr>
            <p:cNvPr id="6" name="Google Shape;265;p18">
              <a:extLst>
                <a:ext uri="{FF2B5EF4-FFF2-40B4-BE49-F238E27FC236}">
                  <a16:creationId xmlns:a16="http://schemas.microsoft.com/office/drawing/2014/main" id="{D5D458B1-364A-A589-4BA7-850A4DE1370C}"/>
                </a:ext>
              </a:extLst>
            </p:cNvPr>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66;p18">
              <a:extLst>
                <a:ext uri="{FF2B5EF4-FFF2-40B4-BE49-F238E27FC236}">
                  <a16:creationId xmlns:a16="http://schemas.microsoft.com/office/drawing/2014/main" id="{D749B269-F25B-6E2B-C46F-4A270306854E}"/>
                </a:ext>
              </a:extLst>
            </p:cNvPr>
            <p:cNvSpPr txBox="1"/>
            <p:nvPr/>
          </p:nvSpPr>
          <p:spPr>
            <a:xfrm>
              <a:off x="76200" y="28575"/>
              <a:ext cx="660400" cy="708025"/>
            </a:xfrm>
            <a:prstGeom prst="rect">
              <a:avLst/>
            </a:prstGeom>
            <a:noFill/>
            <a:ln>
              <a:noFill/>
            </a:ln>
          </p:spPr>
          <p:txBody>
            <a:bodyPr spcFirstLastPara="1" wrap="square" lIns="29250" tIns="29250" rIns="29250" bIns="29250" anchor="ctr" anchorCtr="0">
              <a:noAutofit/>
            </a:bodyPr>
            <a:lstStyle/>
            <a:p>
              <a:pPr marL="0" marR="0" lvl="0" indent="0" algn="ctr" rtl="0">
                <a:lnSpc>
                  <a:spcPct val="186666"/>
                </a:lnSpc>
                <a:spcBef>
                  <a:spcPts val="0"/>
                </a:spcBef>
                <a:spcAft>
                  <a:spcPts val="0"/>
                </a:spcAft>
                <a:buNone/>
              </a:pPr>
              <a:endParaRPr sz="1800" b="0" i="0" u="none" strike="noStrike" cap="none" dirty="0">
                <a:solidFill>
                  <a:schemeClr val="dk1"/>
                </a:solidFill>
                <a:latin typeface="Calibri"/>
                <a:ea typeface="Calibri"/>
                <a:cs typeface="Calibri"/>
                <a:sym typeface="Calibri"/>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95EBA-82AC-31A1-F07D-3CE453C71728}"/>
              </a:ext>
            </a:extLst>
          </p:cNvPr>
          <p:cNvSpPr>
            <a:spLocks noGrp="1"/>
          </p:cNvSpPr>
          <p:nvPr>
            <p:ph type="ctrTitle"/>
          </p:nvPr>
        </p:nvSpPr>
        <p:spPr/>
        <p:txBody>
          <a:bodyPr/>
          <a:lstStyle/>
          <a:p>
            <a:r>
              <a:rPr lang="ro-RO" dirty="0"/>
              <a:t>Tipuri de Date </a:t>
            </a:r>
            <a:r>
              <a:rPr lang="ro-RO" dirty="0" err="1"/>
              <a:t>Biometrice</a:t>
            </a:r>
            <a:endParaRPr lang="ro-RO" dirty="0"/>
          </a:p>
        </p:txBody>
      </p:sp>
      <p:sp>
        <p:nvSpPr>
          <p:cNvPr id="7" name="TextBox 6">
            <a:extLst>
              <a:ext uri="{FF2B5EF4-FFF2-40B4-BE49-F238E27FC236}">
                <a16:creationId xmlns:a16="http://schemas.microsoft.com/office/drawing/2014/main" id="{F28387D4-1B04-E4D3-2A7A-CBDB9320E7FC}"/>
              </a:ext>
            </a:extLst>
          </p:cNvPr>
          <p:cNvSpPr txBox="1"/>
          <p:nvPr/>
        </p:nvSpPr>
        <p:spPr>
          <a:xfrm>
            <a:off x="6065520" y="2592586"/>
            <a:ext cx="12222480" cy="7294305"/>
          </a:xfrm>
          <a:prstGeom prst="rect">
            <a:avLst/>
          </a:prstGeom>
          <a:solidFill>
            <a:schemeClr val="tx1"/>
          </a:solidFill>
        </p:spPr>
        <p:txBody>
          <a:bodyPr wrap="square">
            <a:spAutoFit/>
          </a:bodyPr>
          <a:lstStyle/>
          <a:p>
            <a:pPr marL="342900" indent="-342900">
              <a:buClr>
                <a:schemeClr val="bg1"/>
              </a:buClr>
              <a:buFont typeface="Arial" panose="020B0604020202020204" pitchFamily="34" charset="0"/>
              <a:buChar char="•"/>
            </a:pPr>
            <a:r>
              <a:rPr lang="ro-RO" sz="2600" b="1" dirty="0">
                <a:solidFill>
                  <a:schemeClr val="bg1"/>
                </a:solidFill>
                <a:latin typeface="Montserrat" panose="00000500000000000000" pitchFamily="2" charset="-18"/>
              </a:rPr>
              <a:t>Dinamica Tastaturii: </a:t>
            </a:r>
            <a:r>
              <a:rPr lang="ro-RO" sz="2600" dirty="0">
                <a:solidFill>
                  <a:schemeClr val="bg1"/>
                </a:solidFill>
                <a:latin typeface="Montserrat" panose="00000500000000000000" pitchFamily="2" charset="-18"/>
              </a:rPr>
              <a:t>Modul în care o persoană tastează, evaluat prin viteza și durata apăsărilor pe tastatură și modelele de tastare comune.</a:t>
            </a:r>
          </a:p>
          <a:p>
            <a:pPr marL="457200" indent="-457200">
              <a:buClr>
                <a:schemeClr val="bg1"/>
              </a:buClr>
              <a:buFont typeface="Arial" panose="020B0604020202020204" pitchFamily="34" charset="0"/>
              <a:buChar char="•"/>
            </a:pPr>
            <a:endParaRPr lang="en-US" sz="2600" dirty="0">
              <a:solidFill>
                <a:schemeClr val="bg1"/>
              </a:solidFill>
              <a:latin typeface="Montserrat" panose="00000500000000000000" pitchFamily="2" charset="-18"/>
            </a:endParaRPr>
          </a:p>
          <a:p>
            <a:pPr marL="457200" indent="-457200">
              <a:buClr>
                <a:schemeClr val="bg1"/>
              </a:buClr>
              <a:buFont typeface="Arial" panose="020B0604020202020204" pitchFamily="34" charset="0"/>
              <a:buChar char="•"/>
            </a:pPr>
            <a:r>
              <a:rPr lang="ro-RO" sz="2600" b="1" dirty="0">
                <a:solidFill>
                  <a:schemeClr val="bg1"/>
                </a:solidFill>
                <a:latin typeface="Montserrat" panose="00000500000000000000" pitchFamily="2" charset="-18"/>
              </a:rPr>
              <a:t>Mișcarea Mouse-ului: </a:t>
            </a:r>
            <a:r>
              <a:rPr lang="ro-RO" sz="2600" dirty="0">
                <a:solidFill>
                  <a:schemeClr val="bg1"/>
                </a:solidFill>
                <a:latin typeface="Montserrat" panose="00000500000000000000" pitchFamily="2" charset="-18"/>
              </a:rPr>
              <a:t>Diferențele în viteza de mișcare a cursorului, schimbările de direcție sau ritmurile de derulare.</a:t>
            </a:r>
            <a:endParaRPr lang="en-US" sz="2600" dirty="0">
              <a:solidFill>
                <a:schemeClr val="bg1"/>
              </a:solidFill>
              <a:latin typeface="Montserrat" panose="00000500000000000000" pitchFamily="2" charset="-18"/>
            </a:endParaRPr>
          </a:p>
          <a:p>
            <a:pPr marL="457200" indent="-457200">
              <a:buClr>
                <a:schemeClr val="bg1"/>
              </a:buClr>
              <a:buFont typeface="Arial" panose="020B0604020202020204" pitchFamily="34" charset="0"/>
              <a:buChar char="•"/>
            </a:pPr>
            <a:endParaRPr lang="ro-RO" sz="2600" dirty="0">
              <a:solidFill>
                <a:schemeClr val="bg1"/>
              </a:solidFill>
              <a:latin typeface="Montserrat" panose="00000500000000000000" pitchFamily="2" charset="-18"/>
            </a:endParaRPr>
          </a:p>
          <a:p>
            <a:pPr marL="457200" indent="-457200">
              <a:buClr>
                <a:schemeClr val="bg1"/>
              </a:buClr>
              <a:buFont typeface="Arial" panose="020B0604020202020204" pitchFamily="34" charset="0"/>
              <a:buChar char="•"/>
            </a:pPr>
            <a:r>
              <a:rPr lang="ro-RO" sz="2600" b="1" dirty="0">
                <a:solidFill>
                  <a:schemeClr val="bg1"/>
                </a:solidFill>
                <a:latin typeface="Montserrat" panose="00000500000000000000" pitchFamily="2" charset="-18"/>
              </a:rPr>
              <a:t>Pattern-uri Vocale: </a:t>
            </a:r>
            <a:r>
              <a:rPr lang="ro-RO" sz="2600" dirty="0">
                <a:solidFill>
                  <a:schemeClr val="bg1"/>
                </a:solidFill>
                <a:latin typeface="Montserrat" panose="00000500000000000000" pitchFamily="2" charset="-18"/>
              </a:rPr>
              <a:t>Variații în voce, intonație, inflexiuni și cadența vorbirii.</a:t>
            </a:r>
          </a:p>
          <a:p>
            <a:pPr marL="457200" indent="-457200">
              <a:buClr>
                <a:schemeClr val="bg1"/>
              </a:buClr>
              <a:buFont typeface="Arial" panose="020B0604020202020204" pitchFamily="34" charset="0"/>
              <a:buChar char="•"/>
            </a:pPr>
            <a:endParaRPr lang="en-US" sz="2600" dirty="0">
              <a:solidFill>
                <a:schemeClr val="bg1"/>
              </a:solidFill>
              <a:latin typeface="Montserrat" panose="00000500000000000000" pitchFamily="2" charset="-18"/>
            </a:endParaRPr>
          </a:p>
          <a:p>
            <a:pPr marL="457200" indent="-457200">
              <a:buClr>
                <a:schemeClr val="bg1"/>
              </a:buClr>
              <a:buFont typeface="Arial" panose="020B0604020202020204" pitchFamily="34" charset="0"/>
              <a:buChar char="•"/>
            </a:pPr>
            <a:r>
              <a:rPr lang="en-US" sz="2600" b="1" dirty="0" err="1">
                <a:solidFill>
                  <a:schemeClr val="bg1"/>
                </a:solidFill>
                <a:latin typeface="Montserrat" panose="00000500000000000000" pitchFamily="2" charset="-18"/>
              </a:rPr>
              <a:t>Mișcarea</a:t>
            </a:r>
            <a:r>
              <a:rPr lang="en-US" sz="2600" b="1" dirty="0">
                <a:solidFill>
                  <a:schemeClr val="bg1"/>
                </a:solidFill>
                <a:latin typeface="Montserrat" panose="00000500000000000000" pitchFamily="2" charset="-18"/>
              </a:rPr>
              <a:t> </a:t>
            </a:r>
            <a:r>
              <a:rPr lang="en-US" sz="2600" b="1" dirty="0" err="1">
                <a:solidFill>
                  <a:schemeClr val="bg1"/>
                </a:solidFill>
                <a:latin typeface="Montserrat" panose="00000500000000000000" pitchFamily="2" charset="-18"/>
              </a:rPr>
              <a:t>Telefonului</a:t>
            </a:r>
            <a:r>
              <a:rPr lang="en-US" sz="2600" b="1" dirty="0">
                <a:solidFill>
                  <a:schemeClr val="bg1"/>
                </a:solidFill>
                <a:latin typeface="Montserrat" panose="00000500000000000000" pitchFamily="2" charset="-18"/>
              </a:rPr>
              <a:t>:</a:t>
            </a:r>
            <a:r>
              <a:rPr lang="en-US" sz="2600" dirty="0">
                <a:solidFill>
                  <a:schemeClr val="bg1"/>
                </a:solidFill>
                <a:latin typeface="Montserrat" panose="00000500000000000000" pitchFamily="2" charset="-18"/>
              </a:rPr>
              <a:t> Modul </a:t>
            </a:r>
            <a:r>
              <a:rPr lang="en-US" sz="2600" dirty="0" err="1">
                <a:solidFill>
                  <a:schemeClr val="bg1"/>
                </a:solidFill>
                <a:latin typeface="Montserrat" panose="00000500000000000000" pitchFamily="2" charset="-18"/>
              </a:rPr>
              <a:t>în</a:t>
            </a:r>
            <a:r>
              <a:rPr lang="en-US" sz="2600" dirty="0">
                <a:solidFill>
                  <a:schemeClr val="bg1"/>
                </a:solidFill>
                <a:latin typeface="Montserrat" panose="00000500000000000000" pitchFamily="2" charset="-18"/>
              </a:rPr>
              <a:t> care </a:t>
            </a:r>
            <a:r>
              <a:rPr lang="en-US" sz="2600" dirty="0" err="1">
                <a:solidFill>
                  <a:schemeClr val="bg1"/>
                </a:solidFill>
                <a:latin typeface="Montserrat" panose="00000500000000000000" pitchFamily="2" charset="-18"/>
              </a:rPr>
              <a:t>este</a:t>
            </a:r>
            <a:r>
              <a:rPr lang="en-US" sz="2600" dirty="0">
                <a:solidFill>
                  <a:schemeClr val="bg1"/>
                </a:solidFill>
                <a:latin typeface="Montserrat" panose="00000500000000000000" pitchFamily="2" charset="-18"/>
              </a:rPr>
              <a:t> </a:t>
            </a:r>
            <a:r>
              <a:rPr lang="en-US" sz="2600" dirty="0" err="1">
                <a:solidFill>
                  <a:schemeClr val="bg1"/>
                </a:solidFill>
                <a:latin typeface="Montserrat" panose="00000500000000000000" pitchFamily="2" charset="-18"/>
              </a:rPr>
              <a:t>ținut</a:t>
            </a:r>
            <a:r>
              <a:rPr lang="en-US" sz="2600" dirty="0">
                <a:solidFill>
                  <a:schemeClr val="bg1"/>
                </a:solidFill>
                <a:latin typeface="Montserrat" panose="00000500000000000000" pitchFamily="2" charset="-18"/>
              </a:rPr>
              <a:t> </a:t>
            </a:r>
            <a:r>
              <a:rPr lang="en-US" sz="2600" dirty="0" err="1">
                <a:solidFill>
                  <a:schemeClr val="bg1"/>
                </a:solidFill>
                <a:latin typeface="Montserrat" panose="00000500000000000000" pitchFamily="2" charset="-18"/>
              </a:rPr>
              <a:t>telefonul</a:t>
            </a:r>
            <a:r>
              <a:rPr lang="en-US" sz="2600" dirty="0">
                <a:solidFill>
                  <a:schemeClr val="bg1"/>
                </a:solidFill>
                <a:latin typeface="Montserrat" panose="00000500000000000000" pitchFamily="2" charset="-18"/>
              </a:rPr>
              <a:t>: landscape </a:t>
            </a:r>
            <a:r>
              <a:rPr lang="en-US" sz="2600" dirty="0" err="1">
                <a:solidFill>
                  <a:schemeClr val="bg1"/>
                </a:solidFill>
                <a:latin typeface="Montserrat" panose="00000500000000000000" pitchFamily="2" charset="-18"/>
              </a:rPr>
              <a:t>sau</a:t>
            </a:r>
            <a:r>
              <a:rPr lang="en-US" sz="2600" dirty="0">
                <a:solidFill>
                  <a:schemeClr val="bg1"/>
                </a:solidFill>
                <a:latin typeface="Montserrat" panose="00000500000000000000" pitchFamily="2" charset="-18"/>
              </a:rPr>
              <a:t> </a:t>
            </a:r>
            <a:r>
              <a:rPr lang="en-US" sz="2600" dirty="0" err="1">
                <a:solidFill>
                  <a:schemeClr val="bg1"/>
                </a:solidFill>
                <a:latin typeface="Montserrat" panose="00000500000000000000" pitchFamily="2" charset="-18"/>
              </a:rPr>
              <a:t>portret</a:t>
            </a:r>
            <a:r>
              <a:rPr lang="en-US" sz="2600" dirty="0">
                <a:solidFill>
                  <a:schemeClr val="bg1"/>
                </a:solidFill>
                <a:latin typeface="Montserrat" panose="00000500000000000000" pitchFamily="2" charset="-18"/>
              </a:rPr>
              <a:t>, </a:t>
            </a:r>
            <a:r>
              <a:rPr lang="en-US" sz="2600" dirty="0" err="1">
                <a:solidFill>
                  <a:schemeClr val="bg1"/>
                </a:solidFill>
                <a:latin typeface="Montserrat" panose="00000500000000000000" pitchFamily="2" charset="-18"/>
              </a:rPr>
              <a:t>rotația</a:t>
            </a:r>
            <a:r>
              <a:rPr lang="en-US" sz="2600" dirty="0">
                <a:solidFill>
                  <a:schemeClr val="bg1"/>
                </a:solidFill>
                <a:latin typeface="Montserrat" panose="00000500000000000000" pitchFamily="2" charset="-18"/>
              </a:rPr>
              <a:t> </a:t>
            </a:r>
            <a:r>
              <a:rPr lang="en-US" sz="2600" dirty="0" err="1">
                <a:solidFill>
                  <a:schemeClr val="bg1"/>
                </a:solidFill>
                <a:latin typeface="Montserrat" panose="00000500000000000000" pitchFamily="2" charset="-18"/>
              </a:rPr>
              <a:t>sau</a:t>
            </a:r>
            <a:r>
              <a:rPr lang="en-US" sz="2600" dirty="0">
                <a:solidFill>
                  <a:schemeClr val="bg1"/>
                </a:solidFill>
                <a:latin typeface="Montserrat" panose="00000500000000000000" pitchFamily="2" charset="-18"/>
              </a:rPr>
              <a:t> </a:t>
            </a:r>
            <a:r>
              <a:rPr lang="en-US" sz="2600" dirty="0" err="1">
                <a:solidFill>
                  <a:schemeClr val="bg1"/>
                </a:solidFill>
                <a:latin typeface="Montserrat" panose="00000500000000000000" pitchFamily="2" charset="-18"/>
              </a:rPr>
              <a:t>unghiul</a:t>
            </a:r>
            <a:r>
              <a:rPr lang="en-US" sz="2600" dirty="0">
                <a:solidFill>
                  <a:schemeClr val="bg1"/>
                </a:solidFill>
                <a:latin typeface="Montserrat" panose="00000500000000000000" pitchFamily="2" charset="-18"/>
              </a:rPr>
              <a:t> </a:t>
            </a:r>
            <a:r>
              <a:rPr lang="en-US" sz="2600" dirty="0" err="1">
                <a:solidFill>
                  <a:schemeClr val="bg1"/>
                </a:solidFill>
                <a:latin typeface="Montserrat" panose="00000500000000000000" pitchFamily="2" charset="-18"/>
              </a:rPr>
              <a:t>telefonului</a:t>
            </a:r>
            <a:r>
              <a:rPr lang="en-US" sz="2600" dirty="0">
                <a:solidFill>
                  <a:schemeClr val="bg1"/>
                </a:solidFill>
                <a:latin typeface="Montserrat" panose="00000500000000000000" pitchFamily="2" charset="-18"/>
              </a:rPr>
              <a:t>. </a:t>
            </a:r>
          </a:p>
          <a:p>
            <a:pPr marL="457200" indent="-457200">
              <a:buClr>
                <a:schemeClr val="bg1"/>
              </a:buClr>
              <a:buFont typeface="Arial" panose="020B0604020202020204" pitchFamily="34" charset="0"/>
              <a:buChar char="•"/>
            </a:pPr>
            <a:endParaRPr lang="en-US" sz="2600" dirty="0">
              <a:solidFill>
                <a:schemeClr val="bg1"/>
              </a:solidFill>
              <a:latin typeface="Montserrat" panose="00000500000000000000" pitchFamily="2" charset="-18"/>
            </a:endParaRPr>
          </a:p>
          <a:p>
            <a:pPr marL="457200" indent="-457200">
              <a:buClr>
                <a:schemeClr val="bg1"/>
              </a:buClr>
              <a:buFont typeface="Arial" panose="020B0604020202020204" pitchFamily="34" charset="0"/>
              <a:buChar char="•"/>
            </a:pPr>
            <a:r>
              <a:rPr lang="en-US" sz="2600" b="1" dirty="0" err="1">
                <a:solidFill>
                  <a:schemeClr val="bg1"/>
                </a:solidFill>
                <a:latin typeface="Montserrat" panose="00000500000000000000" pitchFamily="2" charset="-18"/>
              </a:rPr>
              <a:t>Comportamentul</a:t>
            </a:r>
            <a:r>
              <a:rPr lang="en-US" sz="2600" b="1" dirty="0">
                <a:solidFill>
                  <a:schemeClr val="bg1"/>
                </a:solidFill>
                <a:latin typeface="Montserrat" panose="00000500000000000000" pitchFamily="2" charset="-18"/>
              </a:rPr>
              <a:t> la Touchscreen: </a:t>
            </a:r>
            <a:r>
              <a:rPr lang="en-US" sz="2600" dirty="0" err="1">
                <a:solidFill>
                  <a:schemeClr val="bg1"/>
                </a:solidFill>
                <a:latin typeface="Montserrat" panose="00000500000000000000" pitchFamily="2" charset="-18"/>
              </a:rPr>
              <a:t>Presiunea</a:t>
            </a:r>
            <a:r>
              <a:rPr lang="en-US" sz="2600" dirty="0">
                <a:solidFill>
                  <a:schemeClr val="bg1"/>
                </a:solidFill>
                <a:latin typeface="Montserrat" panose="00000500000000000000" pitchFamily="2" charset="-18"/>
              </a:rPr>
              <a:t> </a:t>
            </a:r>
            <a:r>
              <a:rPr lang="en-US" sz="2600" dirty="0" err="1">
                <a:solidFill>
                  <a:schemeClr val="bg1"/>
                </a:solidFill>
                <a:latin typeface="Montserrat" panose="00000500000000000000" pitchFamily="2" charset="-18"/>
              </a:rPr>
              <a:t>aplicată</a:t>
            </a:r>
            <a:r>
              <a:rPr lang="en-US" sz="2600" dirty="0">
                <a:solidFill>
                  <a:schemeClr val="bg1"/>
                </a:solidFill>
                <a:latin typeface="Montserrat" panose="00000500000000000000" pitchFamily="2" charset="-18"/>
              </a:rPr>
              <a:t>, </a:t>
            </a:r>
            <a:r>
              <a:rPr lang="en-US" sz="2600" dirty="0" err="1">
                <a:solidFill>
                  <a:schemeClr val="bg1"/>
                </a:solidFill>
                <a:latin typeface="Montserrat" panose="00000500000000000000" pitchFamily="2" charset="-18"/>
              </a:rPr>
              <a:t>viteza</a:t>
            </a:r>
            <a:r>
              <a:rPr lang="en-US" sz="2600" dirty="0">
                <a:solidFill>
                  <a:schemeClr val="bg1"/>
                </a:solidFill>
                <a:latin typeface="Montserrat" panose="00000500000000000000" pitchFamily="2" charset="-18"/>
              </a:rPr>
              <a:t> </a:t>
            </a:r>
            <a:r>
              <a:rPr lang="en-US" sz="2600" dirty="0" err="1">
                <a:solidFill>
                  <a:schemeClr val="bg1"/>
                </a:solidFill>
                <a:latin typeface="Montserrat" panose="00000500000000000000" pitchFamily="2" charset="-18"/>
              </a:rPr>
              <a:t>și</a:t>
            </a:r>
            <a:r>
              <a:rPr lang="en-US" sz="2600" dirty="0">
                <a:solidFill>
                  <a:schemeClr val="bg1"/>
                </a:solidFill>
                <a:latin typeface="Montserrat" panose="00000500000000000000" pitchFamily="2" charset="-18"/>
              </a:rPr>
              <a:t> </a:t>
            </a:r>
            <a:r>
              <a:rPr lang="en-US" sz="2600" dirty="0" err="1">
                <a:solidFill>
                  <a:schemeClr val="bg1"/>
                </a:solidFill>
                <a:latin typeface="Montserrat" panose="00000500000000000000" pitchFamily="2" charset="-18"/>
              </a:rPr>
              <a:t>mișcarea</a:t>
            </a:r>
            <a:r>
              <a:rPr lang="en-US" sz="2600" dirty="0">
                <a:solidFill>
                  <a:schemeClr val="bg1"/>
                </a:solidFill>
                <a:latin typeface="Montserrat" panose="00000500000000000000" pitchFamily="2" charset="-18"/>
              </a:rPr>
              <a:t> de </a:t>
            </a:r>
            <a:r>
              <a:rPr lang="en-US" sz="2600" dirty="0" err="1">
                <a:solidFill>
                  <a:schemeClr val="bg1"/>
                </a:solidFill>
                <a:latin typeface="Montserrat" panose="00000500000000000000" pitchFamily="2" charset="-18"/>
              </a:rPr>
              <a:t>glisare</a:t>
            </a:r>
            <a:r>
              <a:rPr lang="en-US" sz="2600" dirty="0">
                <a:solidFill>
                  <a:schemeClr val="bg1"/>
                </a:solidFill>
                <a:latin typeface="Montserrat" panose="00000500000000000000" pitchFamily="2" charset="-18"/>
              </a:rPr>
              <a:t>. </a:t>
            </a:r>
          </a:p>
          <a:p>
            <a:pPr>
              <a:buClr>
                <a:schemeClr val="bg1"/>
              </a:buClr>
            </a:pPr>
            <a:endParaRPr lang="en-US" sz="2600" dirty="0">
              <a:solidFill>
                <a:schemeClr val="bg1"/>
              </a:solidFill>
              <a:latin typeface="Montserrat" panose="00000500000000000000" pitchFamily="2" charset="-18"/>
            </a:endParaRPr>
          </a:p>
          <a:p>
            <a:pPr marL="457200" indent="-457200">
              <a:buClr>
                <a:schemeClr val="bg1"/>
              </a:buClr>
              <a:buFont typeface="Arial" panose="020B0604020202020204" pitchFamily="34" charset="0"/>
              <a:buChar char="•"/>
            </a:pPr>
            <a:r>
              <a:rPr lang="ro-RO" sz="2600" b="1" dirty="0">
                <a:solidFill>
                  <a:schemeClr val="bg1"/>
                </a:solidFill>
                <a:latin typeface="Montserrat" panose="00000500000000000000" pitchFamily="2" charset="-18"/>
              </a:rPr>
              <a:t>Stilul:</a:t>
            </a:r>
            <a:r>
              <a:rPr lang="ro-RO" sz="2600" dirty="0">
                <a:solidFill>
                  <a:schemeClr val="bg1"/>
                </a:solidFill>
                <a:latin typeface="Montserrat" panose="00000500000000000000" pitchFamily="2" charset="-18"/>
              </a:rPr>
              <a:t> Modul în care persoanele scriu emailuri sau interacționează cu platformele digitale, observând utilizarea majusculelor, punctuației etc.</a:t>
            </a:r>
            <a:endParaRPr lang="en-US" sz="2600" dirty="0">
              <a:solidFill>
                <a:schemeClr val="bg1"/>
              </a:solidFill>
              <a:latin typeface="Montserrat" panose="00000500000000000000" pitchFamily="2" charset="-18"/>
            </a:endParaRPr>
          </a:p>
        </p:txBody>
      </p:sp>
    </p:spTree>
    <p:extLst>
      <p:ext uri="{BB962C8B-B14F-4D97-AF65-F5344CB8AC3E}">
        <p14:creationId xmlns:p14="http://schemas.microsoft.com/office/powerpoint/2010/main" val="29588141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FE013-7181-7359-0A8A-ACE6EC3C5645}"/>
              </a:ext>
            </a:extLst>
          </p:cNvPr>
          <p:cNvSpPr>
            <a:spLocks noGrp="1"/>
          </p:cNvSpPr>
          <p:nvPr>
            <p:ph type="title"/>
          </p:nvPr>
        </p:nvSpPr>
        <p:spPr>
          <a:xfrm>
            <a:off x="1374800" y="787750"/>
            <a:ext cx="17248480" cy="1143000"/>
          </a:xfrm>
        </p:spPr>
        <p:txBody>
          <a:bodyPr>
            <a:noAutofit/>
          </a:bodyPr>
          <a:lstStyle/>
          <a:p>
            <a:r>
              <a:rPr lang="ro-RO" sz="4800" dirty="0"/>
              <a:t>Clasificarea Biometriei Comportamentale</a:t>
            </a:r>
          </a:p>
        </p:txBody>
      </p:sp>
      <p:sp>
        <p:nvSpPr>
          <p:cNvPr id="3" name="Text Placeholder 2">
            <a:extLst>
              <a:ext uri="{FF2B5EF4-FFF2-40B4-BE49-F238E27FC236}">
                <a16:creationId xmlns:a16="http://schemas.microsoft.com/office/drawing/2014/main" id="{C3B7AAB6-58D1-E451-33E9-8D8D676DEBDA}"/>
              </a:ext>
            </a:extLst>
          </p:cNvPr>
          <p:cNvSpPr>
            <a:spLocks noGrp="1"/>
          </p:cNvSpPr>
          <p:nvPr>
            <p:ph type="body" idx="1"/>
          </p:nvPr>
        </p:nvSpPr>
        <p:spPr>
          <a:xfrm>
            <a:off x="121920" y="2339804"/>
            <a:ext cx="12451080" cy="7627155"/>
          </a:xfrm>
        </p:spPr>
        <p:txBody>
          <a:bodyPr>
            <a:noAutofit/>
          </a:bodyPr>
          <a:lstStyle/>
          <a:p>
            <a:pPr>
              <a:buClr>
                <a:schemeClr val="bg1"/>
              </a:buClr>
              <a:buFont typeface="Arial" panose="020B0604020202020204" pitchFamily="34" charset="0"/>
              <a:buChar char="•"/>
            </a:pPr>
            <a:r>
              <a:rPr lang="en-US" sz="2400" b="1" dirty="0" err="1">
                <a:latin typeface="Montserrat" panose="00000500000000000000" pitchFamily="2" charset="-18"/>
              </a:rPr>
              <a:t>Biometrie</a:t>
            </a:r>
            <a:r>
              <a:rPr lang="en-US" sz="2400" b="1" dirty="0">
                <a:latin typeface="Montserrat" panose="00000500000000000000" pitchFamily="2" charset="-18"/>
              </a:rPr>
              <a:t> </a:t>
            </a:r>
            <a:r>
              <a:rPr lang="en-US" sz="2400" b="1" dirty="0" err="1">
                <a:latin typeface="Montserrat" panose="00000500000000000000" pitchFamily="2" charset="-18"/>
              </a:rPr>
              <a:t>Bazată</a:t>
            </a:r>
            <a:r>
              <a:rPr lang="en-US" sz="2400" b="1" dirty="0">
                <a:latin typeface="Montserrat" panose="00000500000000000000" pitchFamily="2" charset="-18"/>
              </a:rPr>
              <a:t> pe </a:t>
            </a:r>
            <a:r>
              <a:rPr lang="en-US" sz="2400" b="1" dirty="0" err="1">
                <a:latin typeface="Montserrat" panose="00000500000000000000" pitchFamily="2" charset="-18"/>
              </a:rPr>
              <a:t>Abilități</a:t>
            </a:r>
            <a:r>
              <a:rPr lang="en-US" sz="2400" b="1" dirty="0">
                <a:latin typeface="Montserrat" panose="00000500000000000000" pitchFamily="2" charset="-18"/>
              </a:rPr>
              <a:t> (Skill-based)</a:t>
            </a:r>
          </a:p>
          <a:p>
            <a:pPr marL="114300" indent="0">
              <a:buClr>
                <a:schemeClr val="bg1"/>
              </a:buClr>
              <a:buNone/>
            </a:pPr>
            <a:r>
              <a:rPr lang="en-US" sz="2400" dirty="0" err="1">
                <a:latin typeface="Montserrat" panose="00000500000000000000" pitchFamily="2" charset="-18"/>
              </a:rPr>
              <a:t>Dinamica</a:t>
            </a:r>
            <a:r>
              <a:rPr lang="en-US" sz="2400" dirty="0">
                <a:latin typeface="Montserrat" panose="00000500000000000000" pitchFamily="2" charset="-18"/>
              </a:rPr>
              <a:t> </a:t>
            </a:r>
            <a:r>
              <a:rPr lang="ro-RO" sz="2400" dirty="0">
                <a:latin typeface="Montserrat" panose="00000500000000000000" pitchFamily="2" charset="-18"/>
              </a:rPr>
              <a:t>î</a:t>
            </a:r>
            <a:r>
              <a:rPr lang="en-US" sz="2400" dirty="0">
                <a:latin typeface="Montserrat" panose="00000500000000000000" pitchFamily="2" charset="-18"/>
              </a:rPr>
              <a:t>n </a:t>
            </a:r>
            <a:r>
              <a:rPr lang="en-US" sz="2400" dirty="0" err="1">
                <a:latin typeface="Montserrat" panose="00000500000000000000" pitchFamily="2" charset="-18"/>
              </a:rPr>
              <a:t>Tastare</a:t>
            </a:r>
            <a:r>
              <a:rPr lang="en-US" sz="2400" dirty="0">
                <a:latin typeface="Montserrat" panose="00000500000000000000" pitchFamily="2" charset="-18"/>
              </a:rPr>
              <a:t> </a:t>
            </a:r>
            <a:r>
              <a:rPr lang="en-US" sz="2400" dirty="0" err="1">
                <a:latin typeface="Montserrat" panose="00000500000000000000" pitchFamily="2" charset="-18"/>
              </a:rPr>
              <a:t>și</a:t>
            </a:r>
            <a:r>
              <a:rPr lang="en-US" sz="2400" dirty="0">
                <a:latin typeface="Montserrat" panose="00000500000000000000" pitchFamily="2" charset="-18"/>
              </a:rPr>
              <a:t> </a:t>
            </a:r>
            <a:r>
              <a:rPr lang="en-US" sz="2400" dirty="0" err="1">
                <a:latin typeface="Montserrat" panose="00000500000000000000" pitchFamily="2" charset="-18"/>
              </a:rPr>
              <a:t>Programare</a:t>
            </a:r>
            <a:r>
              <a:rPr lang="en-US" sz="2400" dirty="0">
                <a:latin typeface="Montserrat" panose="00000500000000000000" pitchFamily="2" charset="-18"/>
              </a:rPr>
              <a:t>: </a:t>
            </a:r>
            <a:r>
              <a:rPr lang="en-US" sz="2400" dirty="0" err="1">
                <a:latin typeface="Montserrat" panose="00000500000000000000" pitchFamily="2" charset="-18"/>
              </a:rPr>
              <a:t>Analizează</a:t>
            </a:r>
            <a:r>
              <a:rPr lang="en-US" sz="2400" dirty="0">
                <a:latin typeface="Montserrat" panose="00000500000000000000" pitchFamily="2" charset="-18"/>
              </a:rPr>
              <a:t> </a:t>
            </a:r>
            <a:r>
              <a:rPr lang="en-US" sz="2400" dirty="0" err="1">
                <a:latin typeface="Montserrat" panose="00000500000000000000" pitchFamily="2" charset="-18"/>
              </a:rPr>
              <a:t>modul</a:t>
            </a:r>
            <a:r>
              <a:rPr lang="en-US" sz="2400" dirty="0">
                <a:latin typeface="Montserrat" panose="00000500000000000000" pitchFamily="2" charset="-18"/>
              </a:rPr>
              <a:t> </a:t>
            </a:r>
            <a:r>
              <a:rPr lang="en-US" sz="2400" dirty="0" err="1">
                <a:latin typeface="Montserrat" panose="00000500000000000000" pitchFamily="2" charset="-18"/>
              </a:rPr>
              <a:t>în</a:t>
            </a:r>
            <a:r>
              <a:rPr lang="en-US" sz="2400" dirty="0">
                <a:latin typeface="Montserrat" panose="00000500000000000000" pitchFamily="2" charset="-18"/>
              </a:rPr>
              <a:t> care </a:t>
            </a:r>
            <a:r>
              <a:rPr lang="en-US" sz="2400" dirty="0" err="1">
                <a:latin typeface="Montserrat" panose="00000500000000000000" pitchFamily="2" charset="-18"/>
              </a:rPr>
              <a:t>utilizatorii</a:t>
            </a:r>
            <a:r>
              <a:rPr lang="en-US" sz="2400" dirty="0">
                <a:latin typeface="Montserrat" panose="00000500000000000000" pitchFamily="2" charset="-18"/>
              </a:rPr>
              <a:t> </a:t>
            </a:r>
            <a:r>
              <a:rPr lang="en-US" sz="2400" dirty="0" err="1">
                <a:latin typeface="Montserrat" panose="00000500000000000000" pitchFamily="2" charset="-18"/>
              </a:rPr>
              <a:t>tastează</a:t>
            </a:r>
            <a:r>
              <a:rPr lang="en-US" sz="2400" dirty="0">
                <a:latin typeface="Montserrat" panose="00000500000000000000" pitchFamily="2" charset="-18"/>
              </a:rPr>
              <a:t> </a:t>
            </a:r>
            <a:r>
              <a:rPr lang="en-US" sz="2400" dirty="0" err="1">
                <a:latin typeface="Montserrat" panose="00000500000000000000" pitchFamily="2" charset="-18"/>
              </a:rPr>
              <a:t>și</a:t>
            </a:r>
            <a:r>
              <a:rPr lang="en-US" sz="2400" dirty="0">
                <a:latin typeface="Montserrat" panose="00000500000000000000" pitchFamily="2" charset="-18"/>
              </a:rPr>
              <a:t> </a:t>
            </a:r>
            <a:r>
              <a:rPr lang="en-US" sz="2400" dirty="0" err="1">
                <a:latin typeface="Montserrat" panose="00000500000000000000" pitchFamily="2" charset="-18"/>
              </a:rPr>
              <a:t>scriu</a:t>
            </a:r>
            <a:r>
              <a:rPr lang="en-US" sz="2400" dirty="0">
                <a:latin typeface="Montserrat" panose="00000500000000000000" pitchFamily="2" charset="-18"/>
              </a:rPr>
              <a:t> cod, </a:t>
            </a:r>
            <a:r>
              <a:rPr lang="en-US" sz="2400" dirty="0" err="1">
                <a:latin typeface="Montserrat" panose="00000500000000000000" pitchFamily="2" charset="-18"/>
              </a:rPr>
              <a:t>identificându-i</a:t>
            </a:r>
            <a:r>
              <a:rPr lang="en-US" sz="2400" dirty="0">
                <a:latin typeface="Montserrat" panose="00000500000000000000" pitchFamily="2" charset="-18"/>
              </a:rPr>
              <a:t> </a:t>
            </a:r>
            <a:r>
              <a:rPr lang="en-US" sz="2400" dirty="0" err="1">
                <a:latin typeface="Montserrat" panose="00000500000000000000" pitchFamily="2" charset="-18"/>
              </a:rPr>
              <a:t>prin</a:t>
            </a:r>
            <a:r>
              <a:rPr lang="en-US" sz="2400" dirty="0">
                <a:latin typeface="Montserrat" panose="00000500000000000000" pitchFamily="2" charset="-18"/>
              </a:rPr>
              <a:t> </a:t>
            </a:r>
            <a:r>
              <a:rPr lang="en-US" sz="2400" dirty="0" err="1">
                <a:latin typeface="Montserrat" panose="00000500000000000000" pitchFamily="2" charset="-18"/>
              </a:rPr>
              <a:t>viteza</a:t>
            </a:r>
            <a:r>
              <a:rPr lang="en-US" sz="2400" dirty="0">
                <a:latin typeface="Montserrat" panose="00000500000000000000" pitchFamily="2" charset="-18"/>
              </a:rPr>
              <a:t> </a:t>
            </a:r>
            <a:r>
              <a:rPr lang="en-US" sz="2400" dirty="0" err="1">
                <a:latin typeface="Montserrat" panose="00000500000000000000" pitchFamily="2" charset="-18"/>
              </a:rPr>
              <a:t>și</a:t>
            </a:r>
            <a:r>
              <a:rPr lang="en-US" sz="2400" dirty="0">
                <a:latin typeface="Montserrat" panose="00000500000000000000" pitchFamily="2" charset="-18"/>
              </a:rPr>
              <a:t> </a:t>
            </a:r>
            <a:r>
              <a:rPr lang="en-US" sz="2400" dirty="0" err="1">
                <a:latin typeface="Montserrat" panose="00000500000000000000" pitchFamily="2" charset="-18"/>
              </a:rPr>
              <a:t>ritmul</a:t>
            </a:r>
            <a:r>
              <a:rPr lang="en-US" sz="2400" dirty="0">
                <a:latin typeface="Montserrat" panose="00000500000000000000" pitchFamily="2" charset="-18"/>
              </a:rPr>
              <a:t> specific de </a:t>
            </a:r>
            <a:r>
              <a:rPr lang="en-US" sz="2400" dirty="0" err="1">
                <a:latin typeface="Montserrat" panose="00000500000000000000" pitchFamily="2" charset="-18"/>
              </a:rPr>
              <a:t>tastare</a:t>
            </a:r>
            <a:r>
              <a:rPr lang="en-US" sz="2400" dirty="0">
                <a:latin typeface="Montserrat" panose="00000500000000000000" pitchFamily="2" charset="-18"/>
              </a:rPr>
              <a:t> </a:t>
            </a:r>
            <a:r>
              <a:rPr lang="en-US" sz="2400" dirty="0" err="1">
                <a:latin typeface="Montserrat" panose="00000500000000000000" pitchFamily="2" charset="-18"/>
              </a:rPr>
              <a:t>sau</a:t>
            </a:r>
            <a:r>
              <a:rPr lang="en-US" sz="2400" dirty="0">
                <a:latin typeface="Montserrat" panose="00000500000000000000" pitchFamily="2" charset="-18"/>
              </a:rPr>
              <a:t> </a:t>
            </a:r>
            <a:r>
              <a:rPr lang="en-US" sz="2400" dirty="0" err="1">
                <a:latin typeface="Montserrat" panose="00000500000000000000" pitchFamily="2" charset="-18"/>
              </a:rPr>
              <a:t>stilul</a:t>
            </a:r>
            <a:r>
              <a:rPr lang="en-US" sz="2400" dirty="0">
                <a:latin typeface="Montserrat" panose="00000500000000000000" pitchFamily="2" charset="-18"/>
              </a:rPr>
              <a:t> de </a:t>
            </a:r>
            <a:r>
              <a:rPr lang="en-US" sz="2400" dirty="0" err="1">
                <a:latin typeface="Montserrat" panose="00000500000000000000" pitchFamily="2" charset="-18"/>
              </a:rPr>
              <a:t>codare</a:t>
            </a:r>
            <a:r>
              <a:rPr lang="en-US" sz="2400" dirty="0">
                <a:latin typeface="Montserrat" panose="00000500000000000000" pitchFamily="2" charset="-18"/>
              </a:rPr>
              <a:t>. </a:t>
            </a:r>
            <a:r>
              <a:rPr lang="en-US" sz="2400" dirty="0" err="1">
                <a:latin typeface="Montserrat" panose="00000500000000000000" pitchFamily="2" charset="-18"/>
              </a:rPr>
              <a:t>Aceste</a:t>
            </a:r>
            <a:r>
              <a:rPr lang="en-US" sz="2400" dirty="0">
                <a:latin typeface="Montserrat" panose="00000500000000000000" pitchFamily="2" charset="-18"/>
              </a:rPr>
              <a:t> </a:t>
            </a:r>
            <a:r>
              <a:rPr lang="en-US" sz="2400" dirty="0" err="1">
                <a:latin typeface="Montserrat" panose="00000500000000000000" pitchFamily="2" charset="-18"/>
              </a:rPr>
              <a:t>caracteristici</a:t>
            </a:r>
            <a:r>
              <a:rPr lang="en-US" sz="2400" dirty="0">
                <a:latin typeface="Montserrat" panose="00000500000000000000" pitchFamily="2" charset="-18"/>
              </a:rPr>
              <a:t> sunt </a:t>
            </a:r>
            <a:r>
              <a:rPr lang="en-US" sz="2400" dirty="0" err="1">
                <a:latin typeface="Montserrat" panose="00000500000000000000" pitchFamily="2" charset="-18"/>
              </a:rPr>
              <a:t>dificil</a:t>
            </a:r>
            <a:r>
              <a:rPr lang="en-US" sz="2400" dirty="0">
                <a:latin typeface="Montserrat" panose="00000500000000000000" pitchFamily="2" charset="-18"/>
              </a:rPr>
              <a:t> de </a:t>
            </a:r>
            <a:r>
              <a:rPr lang="en-US" sz="2400" dirty="0" err="1">
                <a:latin typeface="Montserrat" panose="00000500000000000000" pitchFamily="2" charset="-18"/>
              </a:rPr>
              <a:t>imitat</a:t>
            </a:r>
            <a:r>
              <a:rPr lang="en-US" sz="2400" dirty="0">
                <a:latin typeface="Montserrat" panose="00000500000000000000" pitchFamily="2" charset="-18"/>
              </a:rPr>
              <a:t>, </a:t>
            </a:r>
            <a:r>
              <a:rPr lang="en-US" sz="2400" dirty="0" err="1">
                <a:latin typeface="Montserrat" panose="00000500000000000000" pitchFamily="2" charset="-18"/>
              </a:rPr>
              <a:t>crescând</a:t>
            </a:r>
            <a:r>
              <a:rPr lang="en-US" sz="2400" dirty="0">
                <a:latin typeface="Montserrat" panose="00000500000000000000" pitchFamily="2" charset="-18"/>
              </a:rPr>
              <a:t> </a:t>
            </a:r>
            <a:r>
              <a:rPr lang="en-US" sz="2400" dirty="0" err="1">
                <a:latin typeface="Montserrat" panose="00000500000000000000" pitchFamily="2" charset="-18"/>
              </a:rPr>
              <a:t>securitatea</a:t>
            </a:r>
            <a:r>
              <a:rPr lang="en-US" sz="2400" dirty="0">
                <a:latin typeface="Montserrat" panose="00000500000000000000" pitchFamily="2" charset="-18"/>
              </a:rPr>
              <a:t> </a:t>
            </a:r>
            <a:r>
              <a:rPr lang="en-US" sz="2400" dirty="0" err="1">
                <a:latin typeface="Montserrat" panose="00000500000000000000" pitchFamily="2" charset="-18"/>
              </a:rPr>
              <a:t>în</a:t>
            </a:r>
            <a:r>
              <a:rPr lang="en-US" sz="2400" dirty="0">
                <a:latin typeface="Montserrat" panose="00000500000000000000" pitchFamily="2" charset="-18"/>
              </a:rPr>
              <a:t> </a:t>
            </a:r>
            <a:r>
              <a:rPr lang="en-US" sz="2400" dirty="0" err="1">
                <a:latin typeface="Montserrat" panose="00000500000000000000" pitchFamily="2" charset="-18"/>
              </a:rPr>
              <a:t>verificarea</a:t>
            </a:r>
            <a:r>
              <a:rPr lang="en-US" sz="2400" dirty="0">
                <a:latin typeface="Montserrat" panose="00000500000000000000" pitchFamily="2" charset="-18"/>
              </a:rPr>
              <a:t> </a:t>
            </a:r>
            <a:r>
              <a:rPr lang="en-US" sz="2400" dirty="0" err="1">
                <a:latin typeface="Montserrat" panose="00000500000000000000" pitchFamily="2" charset="-18"/>
              </a:rPr>
              <a:t>identității</a:t>
            </a:r>
            <a:r>
              <a:rPr lang="en-US" sz="2400" dirty="0">
                <a:latin typeface="Montserrat" panose="00000500000000000000" pitchFamily="2" charset="-18"/>
              </a:rPr>
              <a:t>.</a:t>
            </a:r>
          </a:p>
          <a:p>
            <a:pPr>
              <a:buClr>
                <a:schemeClr val="bg1"/>
              </a:buClr>
              <a:buFont typeface="Arial" panose="020B0604020202020204" pitchFamily="34" charset="0"/>
              <a:buChar char="•"/>
            </a:pPr>
            <a:endParaRPr lang="en-US" sz="2400" dirty="0">
              <a:latin typeface="Montserrat" panose="00000500000000000000" pitchFamily="2" charset="-18"/>
            </a:endParaRPr>
          </a:p>
          <a:p>
            <a:pPr>
              <a:buClr>
                <a:schemeClr val="bg1"/>
              </a:buClr>
              <a:buFont typeface="Arial" panose="020B0604020202020204" pitchFamily="34" charset="0"/>
              <a:buChar char="•"/>
            </a:pPr>
            <a:r>
              <a:rPr lang="en-US" sz="2400" b="1" dirty="0" err="1">
                <a:latin typeface="Montserrat" panose="00000500000000000000" pitchFamily="2" charset="-18"/>
              </a:rPr>
              <a:t>Biometrie</a:t>
            </a:r>
            <a:r>
              <a:rPr lang="en-US" sz="2400" b="1" dirty="0">
                <a:latin typeface="Montserrat" panose="00000500000000000000" pitchFamily="2" charset="-18"/>
              </a:rPr>
              <a:t> </a:t>
            </a:r>
            <a:r>
              <a:rPr lang="en-US" sz="2400" b="1" dirty="0" err="1">
                <a:latin typeface="Montserrat" panose="00000500000000000000" pitchFamily="2" charset="-18"/>
              </a:rPr>
              <a:t>Bazată</a:t>
            </a:r>
            <a:r>
              <a:rPr lang="en-US" sz="2400" b="1" dirty="0">
                <a:latin typeface="Montserrat" panose="00000500000000000000" pitchFamily="2" charset="-18"/>
              </a:rPr>
              <a:t> pe </a:t>
            </a:r>
            <a:r>
              <a:rPr lang="en-US" sz="2400" b="1" dirty="0" err="1">
                <a:latin typeface="Montserrat" panose="00000500000000000000" pitchFamily="2" charset="-18"/>
              </a:rPr>
              <a:t>Cunoștințe</a:t>
            </a:r>
            <a:r>
              <a:rPr lang="en-US" sz="2400" b="1" dirty="0">
                <a:latin typeface="Montserrat" panose="00000500000000000000" pitchFamily="2" charset="-18"/>
              </a:rPr>
              <a:t> (Knowledge-based)</a:t>
            </a:r>
          </a:p>
          <a:p>
            <a:pPr marL="114300" indent="0">
              <a:buClr>
                <a:schemeClr val="bg1"/>
              </a:buClr>
              <a:buNone/>
            </a:pPr>
            <a:r>
              <a:rPr lang="en-US" sz="2400" dirty="0">
                <a:latin typeface="Montserrat" panose="00000500000000000000" pitchFamily="2" charset="-18"/>
              </a:rPr>
              <a:t>Text Authorship: </a:t>
            </a:r>
            <a:r>
              <a:rPr lang="en-US" sz="2400" dirty="0" err="1">
                <a:latin typeface="Montserrat" panose="00000500000000000000" pitchFamily="2" charset="-18"/>
              </a:rPr>
              <a:t>Identifică</a:t>
            </a:r>
            <a:r>
              <a:rPr lang="en-US" sz="2400" dirty="0">
                <a:latin typeface="Montserrat" panose="00000500000000000000" pitchFamily="2" charset="-18"/>
              </a:rPr>
              <a:t> </a:t>
            </a:r>
            <a:r>
              <a:rPr lang="en-US" sz="2400" dirty="0" err="1">
                <a:latin typeface="Montserrat" panose="00000500000000000000" pitchFamily="2" charset="-18"/>
              </a:rPr>
              <a:t>autorul</a:t>
            </a:r>
            <a:r>
              <a:rPr lang="en-US" sz="2400" dirty="0">
                <a:latin typeface="Montserrat" panose="00000500000000000000" pitchFamily="2" charset="-18"/>
              </a:rPr>
              <a:t> </a:t>
            </a:r>
            <a:r>
              <a:rPr lang="en-US" sz="2400" dirty="0" err="1">
                <a:latin typeface="Montserrat" panose="00000500000000000000" pitchFamily="2" charset="-18"/>
              </a:rPr>
              <a:t>unui</a:t>
            </a:r>
            <a:r>
              <a:rPr lang="en-US" sz="2400" dirty="0">
                <a:latin typeface="Montserrat" panose="00000500000000000000" pitchFamily="2" charset="-18"/>
              </a:rPr>
              <a:t> text </a:t>
            </a:r>
            <a:r>
              <a:rPr lang="en-US" sz="2400" dirty="0" err="1">
                <a:latin typeface="Montserrat" panose="00000500000000000000" pitchFamily="2" charset="-18"/>
              </a:rPr>
              <a:t>bazat</a:t>
            </a:r>
            <a:r>
              <a:rPr lang="en-US" sz="2400" dirty="0">
                <a:latin typeface="Montserrat" panose="00000500000000000000" pitchFamily="2" charset="-18"/>
              </a:rPr>
              <a:t> pe </a:t>
            </a:r>
            <a:r>
              <a:rPr lang="en-US" sz="2400" dirty="0" err="1">
                <a:latin typeface="Montserrat" panose="00000500000000000000" pitchFamily="2" charset="-18"/>
              </a:rPr>
              <a:t>stilul</a:t>
            </a:r>
            <a:r>
              <a:rPr lang="en-US" sz="2400" dirty="0">
                <a:latin typeface="Montserrat" panose="00000500000000000000" pitchFamily="2" charset="-18"/>
              </a:rPr>
              <a:t> </a:t>
            </a:r>
            <a:r>
              <a:rPr lang="en-US" sz="2400" dirty="0" err="1">
                <a:latin typeface="Montserrat" panose="00000500000000000000" pitchFamily="2" charset="-18"/>
              </a:rPr>
              <a:t>și</a:t>
            </a:r>
            <a:r>
              <a:rPr lang="en-US" sz="2400" dirty="0">
                <a:latin typeface="Montserrat" panose="00000500000000000000" pitchFamily="2" charset="-18"/>
              </a:rPr>
              <a:t> </a:t>
            </a:r>
            <a:r>
              <a:rPr lang="en-US" sz="2400" dirty="0" err="1">
                <a:latin typeface="Montserrat" panose="00000500000000000000" pitchFamily="2" charset="-18"/>
              </a:rPr>
              <a:t>structura</a:t>
            </a:r>
            <a:r>
              <a:rPr lang="en-US" sz="2400" dirty="0">
                <a:latin typeface="Montserrat" panose="00000500000000000000" pitchFamily="2" charset="-18"/>
              </a:rPr>
              <a:t> </a:t>
            </a:r>
            <a:r>
              <a:rPr lang="en-US" sz="2400" dirty="0" err="1">
                <a:latin typeface="Montserrat" panose="00000500000000000000" pitchFamily="2" charset="-18"/>
              </a:rPr>
              <a:t>scrierii</a:t>
            </a:r>
            <a:r>
              <a:rPr lang="en-US" sz="2400" dirty="0">
                <a:latin typeface="Montserrat" panose="00000500000000000000" pitchFamily="2" charset="-18"/>
              </a:rPr>
              <a:t>, util </a:t>
            </a:r>
            <a:r>
              <a:rPr lang="en-US" sz="2400" dirty="0" err="1">
                <a:latin typeface="Montserrat" panose="00000500000000000000" pitchFamily="2" charset="-18"/>
              </a:rPr>
              <a:t>în</a:t>
            </a:r>
            <a:r>
              <a:rPr lang="en-US" sz="2400" dirty="0">
                <a:latin typeface="Montserrat" panose="00000500000000000000" pitchFamily="2" charset="-18"/>
              </a:rPr>
              <a:t> </a:t>
            </a:r>
            <a:r>
              <a:rPr lang="en-US" sz="2400" dirty="0" err="1">
                <a:latin typeface="Montserrat" panose="00000500000000000000" pitchFamily="2" charset="-18"/>
              </a:rPr>
              <a:t>detectarea</a:t>
            </a:r>
            <a:r>
              <a:rPr lang="en-US" sz="2400" dirty="0">
                <a:latin typeface="Montserrat" panose="00000500000000000000" pitchFamily="2" charset="-18"/>
              </a:rPr>
              <a:t> </a:t>
            </a:r>
            <a:r>
              <a:rPr lang="en-US" sz="2400" dirty="0" err="1">
                <a:latin typeface="Montserrat" panose="00000500000000000000" pitchFamily="2" charset="-18"/>
              </a:rPr>
              <a:t>fraudelor</a:t>
            </a:r>
            <a:r>
              <a:rPr lang="en-US" sz="2400" dirty="0">
                <a:latin typeface="Montserrat" panose="00000500000000000000" pitchFamily="2" charset="-18"/>
              </a:rPr>
              <a:t> </a:t>
            </a:r>
            <a:r>
              <a:rPr lang="en-US" sz="2400" dirty="0" err="1">
                <a:latin typeface="Montserrat" panose="00000500000000000000" pitchFamily="2" charset="-18"/>
              </a:rPr>
              <a:t>sau</a:t>
            </a:r>
            <a:r>
              <a:rPr lang="en-US" sz="2400" dirty="0">
                <a:latin typeface="Montserrat" panose="00000500000000000000" pitchFamily="2" charset="-18"/>
              </a:rPr>
              <a:t> </a:t>
            </a:r>
            <a:r>
              <a:rPr lang="en-US" sz="2400" dirty="0" err="1">
                <a:latin typeface="Montserrat" panose="00000500000000000000" pitchFamily="2" charset="-18"/>
              </a:rPr>
              <a:t>în</a:t>
            </a:r>
            <a:r>
              <a:rPr lang="en-US" sz="2400" dirty="0">
                <a:latin typeface="Montserrat" panose="00000500000000000000" pitchFamily="2" charset="-18"/>
              </a:rPr>
              <a:t> </a:t>
            </a:r>
            <a:r>
              <a:rPr lang="en-US" sz="2400" dirty="0" err="1">
                <a:latin typeface="Montserrat" panose="00000500000000000000" pitchFamily="2" charset="-18"/>
              </a:rPr>
              <a:t>verificările</a:t>
            </a:r>
            <a:r>
              <a:rPr lang="en-US" sz="2400" dirty="0">
                <a:latin typeface="Montserrat" panose="00000500000000000000" pitchFamily="2" charset="-18"/>
              </a:rPr>
              <a:t> de </a:t>
            </a:r>
            <a:r>
              <a:rPr lang="en-US" sz="2400" dirty="0" err="1">
                <a:latin typeface="Montserrat" panose="00000500000000000000" pitchFamily="2" charset="-18"/>
              </a:rPr>
              <a:t>securitate</a:t>
            </a:r>
            <a:r>
              <a:rPr lang="en-US" sz="2400" dirty="0">
                <a:latin typeface="Montserrat" panose="00000500000000000000" pitchFamily="2" charset="-18"/>
              </a:rPr>
              <a:t> </a:t>
            </a:r>
            <a:r>
              <a:rPr lang="en-US" sz="2400" dirty="0" err="1">
                <a:latin typeface="Montserrat" panose="00000500000000000000" pitchFamily="2" charset="-18"/>
              </a:rPr>
              <a:t>pentru</a:t>
            </a:r>
            <a:r>
              <a:rPr lang="en-US" sz="2400" dirty="0">
                <a:latin typeface="Montserrat" panose="00000500000000000000" pitchFamily="2" charset="-18"/>
              </a:rPr>
              <a:t> </a:t>
            </a:r>
            <a:r>
              <a:rPr lang="en-US" sz="2400" dirty="0" err="1">
                <a:latin typeface="Montserrat" panose="00000500000000000000" pitchFamily="2" charset="-18"/>
              </a:rPr>
              <a:t>documentele</a:t>
            </a:r>
            <a:r>
              <a:rPr lang="en-US" sz="2400" dirty="0">
                <a:latin typeface="Montserrat" panose="00000500000000000000" pitchFamily="2" charset="-18"/>
              </a:rPr>
              <a:t> </a:t>
            </a:r>
            <a:r>
              <a:rPr lang="en-US" sz="2400" dirty="0" err="1">
                <a:latin typeface="Montserrat" panose="00000500000000000000" pitchFamily="2" charset="-18"/>
              </a:rPr>
              <a:t>sensibile</a:t>
            </a:r>
            <a:r>
              <a:rPr lang="en-US" sz="2400" dirty="0">
                <a:latin typeface="Montserrat" panose="00000500000000000000" pitchFamily="2" charset="-18"/>
              </a:rPr>
              <a:t>.</a:t>
            </a:r>
          </a:p>
          <a:p>
            <a:pPr>
              <a:buClr>
                <a:schemeClr val="bg1"/>
              </a:buClr>
              <a:buFont typeface="Arial" panose="020B0604020202020204" pitchFamily="34" charset="0"/>
              <a:buChar char="•"/>
            </a:pPr>
            <a:endParaRPr lang="en-US" sz="2400" dirty="0">
              <a:latin typeface="Montserrat" panose="00000500000000000000" pitchFamily="2" charset="-18"/>
            </a:endParaRPr>
          </a:p>
          <a:p>
            <a:pPr>
              <a:buClr>
                <a:schemeClr val="bg1"/>
              </a:buClr>
              <a:buFont typeface="Arial" panose="020B0604020202020204" pitchFamily="34" charset="0"/>
              <a:buChar char="•"/>
            </a:pPr>
            <a:r>
              <a:rPr lang="en-US" sz="2400" b="1" dirty="0" err="1">
                <a:latin typeface="Montserrat" panose="00000500000000000000" pitchFamily="2" charset="-18"/>
              </a:rPr>
              <a:t>Biometrie</a:t>
            </a:r>
            <a:r>
              <a:rPr lang="en-US" sz="2400" b="1" dirty="0">
                <a:latin typeface="Montserrat" panose="00000500000000000000" pitchFamily="2" charset="-18"/>
              </a:rPr>
              <a:t> </a:t>
            </a:r>
            <a:r>
              <a:rPr lang="en-US" sz="2400" b="1" dirty="0" err="1">
                <a:latin typeface="Montserrat" panose="00000500000000000000" pitchFamily="2" charset="-18"/>
              </a:rPr>
              <a:t>Bazată</a:t>
            </a:r>
            <a:r>
              <a:rPr lang="en-US" sz="2400" b="1" dirty="0">
                <a:latin typeface="Montserrat" panose="00000500000000000000" pitchFamily="2" charset="-18"/>
              </a:rPr>
              <a:t> pe </a:t>
            </a:r>
            <a:r>
              <a:rPr lang="en-US" sz="2400" b="1" dirty="0" err="1">
                <a:latin typeface="Montserrat" panose="00000500000000000000" pitchFamily="2" charset="-18"/>
              </a:rPr>
              <a:t>Stil</a:t>
            </a:r>
            <a:r>
              <a:rPr lang="en-US" sz="2400" b="1" dirty="0">
                <a:latin typeface="Montserrat" panose="00000500000000000000" pitchFamily="2" charset="-18"/>
              </a:rPr>
              <a:t> (Style-based)</a:t>
            </a:r>
          </a:p>
          <a:p>
            <a:pPr marL="114300" indent="0">
              <a:buClr>
                <a:schemeClr val="bg1"/>
              </a:buClr>
              <a:buNone/>
            </a:pPr>
            <a:r>
              <a:rPr lang="en-US" sz="2400" dirty="0" err="1">
                <a:latin typeface="Montserrat" panose="00000500000000000000" pitchFamily="2" charset="-18"/>
              </a:rPr>
              <a:t>Utilizarea</a:t>
            </a:r>
            <a:r>
              <a:rPr lang="en-US" sz="2400" dirty="0">
                <a:latin typeface="Montserrat" panose="00000500000000000000" pitchFamily="2" charset="-18"/>
              </a:rPr>
              <a:t> Mouse-</a:t>
            </a:r>
            <a:r>
              <a:rPr lang="en-US" sz="2400" dirty="0" err="1">
                <a:latin typeface="Montserrat" panose="00000500000000000000" pitchFamily="2" charset="-18"/>
              </a:rPr>
              <a:t>ului</a:t>
            </a:r>
            <a:r>
              <a:rPr lang="en-US" sz="2400" dirty="0">
                <a:latin typeface="Montserrat" panose="00000500000000000000" pitchFamily="2" charset="-18"/>
              </a:rPr>
              <a:t> </a:t>
            </a:r>
            <a:r>
              <a:rPr lang="en-US" sz="2400" dirty="0" err="1">
                <a:latin typeface="Montserrat" panose="00000500000000000000" pitchFamily="2" charset="-18"/>
              </a:rPr>
              <a:t>și</a:t>
            </a:r>
            <a:r>
              <a:rPr lang="en-US" sz="2400" dirty="0">
                <a:latin typeface="Montserrat" panose="00000500000000000000" pitchFamily="2" charset="-18"/>
              </a:rPr>
              <a:t> </a:t>
            </a:r>
            <a:r>
              <a:rPr lang="en-US" sz="2400" dirty="0" err="1">
                <a:latin typeface="Montserrat" panose="00000500000000000000" pitchFamily="2" charset="-18"/>
              </a:rPr>
              <a:t>Interacțiunea</a:t>
            </a:r>
            <a:r>
              <a:rPr lang="en-US" sz="2400" dirty="0">
                <a:latin typeface="Montserrat" panose="00000500000000000000" pitchFamily="2" charset="-18"/>
              </a:rPr>
              <a:t> cu </a:t>
            </a:r>
            <a:r>
              <a:rPr lang="en-US" sz="2400" dirty="0" err="1">
                <a:latin typeface="Montserrat" panose="00000500000000000000" pitchFamily="2" charset="-18"/>
              </a:rPr>
              <a:t>Emailul</a:t>
            </a:r>
            <a:r>
              <a:rPr lang="en-US" sz="2400" dirty="0">
                <a:latin typeface="Montserrat" panose="00000500000000000000" pitchFamily="2" charset="-18"/>
              </a:rPr>
              <a:t>: </a:t>
            </a:r>
            <a:r>
              <a:rPr lang="en-US" sz="2400" dirty="0" err="1">
                <a:latin typeface="Montserrat" panose="00000500000000000000" pitchFamily="2" charset="-18"/>
              </a:rPr>
              <a:t>Monitorizează</a:t>
            </a:r>
            <a:r>
              <a:rPr lang="en-US" sz="2400" dirty="0">
                <a:latin typeface="Montserrat" panose="00000500000000000000" pitchFamily="2" charset="-18"/>
              </a:rPr>
              <a:t> </a:t>
            </a:r>
            <a:r>
              <a:rPr lang="en-US" sz="2400" dirty="0" err="1">
                <a:latin typeface="Montserrat" panose="00000500000000000000" pitchFamily="2" charset="-18"/>
              </a:rPr>
              <a:t>modul</a:t>
            </a:r>
            <a:r>
              <a:rPr lang="en-US" sz="2400" dirty="0">
                <a:latin typeface="Montserrat" panose="00000500000000000000" pitchFamily="2" charset="-18"/>
              </a:rPr>
              <a:t> </a:t>
            </a:r>
            <a:r>
              <a:rPr lang="en-US" sz="2400" dirty="0" err="1">
                <a:latin typeface="Montserrat" panose="00000500000000000000" pitchFamily="2" charset="-18"/>
              </a:rPr>
              <a:t>unic</a:t>
            </a:r>
            <a:r>
              <a:rPr lang="en-US" sz="2400" dirty="0">
                <a:latin typeface="Montserrat" panose="00000500000000000000" pitchFamily="2" charset="-18"/>
              </a:rPr>
              <a:t> </a:t>
            </a:r>
            <a:r>
              <a:rPr lang="en-US" sz="2400" dirty="0" err="1">
                <a:latin typeface="Montserrat" panose="00000500000000000000" pitchFamily="2" charset="-18"/>
              </a:rPr>
              <a:t>în</a:t>
            </a:r>
            <a:r>
              <a:rPr lang="en-US" sz="2400" dirty="0">
                <a:latin typeface="Montserrat" panose="00000500000000000000" pitchFamily="2" charset="-18"/>
              </a:rPr>
              <a:t> care </a:t>
            </a:r>
            <a:r>
              <a:rPr lang="en-US" sz="2400" dirty="0" err="1">
                <a:latin typeface="Montserrat" panose="00000500000000000000" pitchFamily="2" charset="-18"/>
              </a:rPr>
              <a:t>utilizatorii</a:t>
            </a:r>
            <a:r>
              <a:rPr lang="en-US" sz="2400" dirty="0">
                <a:latin typeface="Montserrat" panose="00000500000000000000" pitchFamily="2" charset="-18"/>
              </a:rPr>
              <a:t> </a:t>
            </a:r>
            <a:r>
              <a:rPr lang="en-US" sz="2400" dirty="0" err="1">
                <a:latin typeface="Montserrat" panose="00000500000000000000" pitchFamily="2" charset="-18"/>
              </a:rPr>
              <a:t>folosesc</a:t>
            </a:r>
            <a:r>
              <a:rPr lang="en-US" sz="2400" dirty="0">
                <a:latin typeface="Montserrat" panose="00000500000000000000" pitchFamily="2" charset="-18"/>
              </a:rPr>
              <a:t> mouse-</a:t>
            </a:r>
            <a:r>
              <a:rPr lang="en-US" sz="2400" dirty="0" err="1">
                <a:latin typeface="Montserrat" panose="00000500000000000000" pitchFamily="2" charset="-18"/>
              </a:rPr>
              <a:t>ul</a:t>
            </a:r>
            <a:r>
              <a:rPr lang="en-US" sz="2400" dirty="0">
                <a:latin typeface="Montserrat" panose="00000500000000000000" pitchFamily="2" charset="-18"/>
              </a:rPr>
              <a:t> </a:t>
            </a:r>
            <a:r>
              <a:rPr lang="en-US" sz="2400" dirty="0" err="1">
                <a:latin typeface="Montserrat" panose="00000500000000000000" pitchFamily="2" charset="-18"/>
              </a:rPr>
              <a:t>și</a:t>
            </a:r>
            <a:r>
              <a:rPr lang="en-US" sz="2400" dirty="0">
                <a:latin typeface="Montserrat" panose="00000500000000000000" pitchFamily="2" charset="-18"/>
              </a:rPr>
              <a:t> </a:t>
            </a:r>
            <a:r>
              <a:rPr lang="en-US" sz="2400" dirty="0" err="1">
                <a:latin typeface="Montserrat" panose="00000500000000000000" pitchFamily="2" charset="-18"/>
              </a:rPr>
              <a:t>stilul</a:t>
            </a:r>
            <a:r>
              <a:rPr lang="en-US" sz="2400" dirty="0">
                <a:latin typeface="Montserrat" panose="00000500000000000000" pitchFamily="2" charset="-18"/>
              </a:rPr>
              <a:t> de </a:t>
            </a:r>
            <a:r>
              <a:rPr lang="en-US" sz="2400" dirty="0" err="1">
                <a:latin typeface="Montserrat" panose="00000500000000000000" pitchFamily="2" charset="-18"/>
              </a:rPr>
              <a:t>redactare</a:t>
            </a:r>
            <a:r>
              <a:rPr lang="en-US" sz="2400" dirty="0">
                <a:latin typeface="Montserrat" panose="00000500000000000000" pitchFamily="2" charset="-18"/>
              </a:rPr>
              <a:t> a </a:t>
            </a:r>
            <a:r>
              <a:rPr lang="en-US" sz="2400" dirty="0" err="1">
                <a:latin typeface="Montserrat" panose="00000500000000000000" pitchFamily="2" charset="-18"/>
              </a:rPr>
              <a:t>emailurilor</a:t>
            </a:r>
            <a:r>
              <a:rPr lang="en-US" sz="2400" dirty="0">
                <a:latin typeface="Montserrat" panose="00000500000000000000" pitchFamily="2" charset="-18"/>
              </a:rPr>
              <a:t>, </a:t>
            </a:r>
            <a:r>
              <a:rPr lang="en-US" sz="2400" dirty="0" err="1">
                <a:latin typeface="Montserrat" panose="00000500000000000000" pitchFamily="2" charset="-18"/>
              </a:rPr>
              <a:t>inclusiv</a:t>
            </a:r>
            <a:r>
              <a:rPr lang="en-US" sz="2400" dirty="0">
                <a:latin typeface="Montserrat" panose="00000500000000000000" pitchFamily="2" charset="-18"/>
              </a:rPr>
              <a:t> </a:t>
            </a:r>
            <a:r>
              <a:rPr lang="en-US" sz="2400" dirty="0" err="1">
                <a:latin typeface="Montserrat" panose="00000500000000000000" pitchFamily="2" charset="-18"/>
              </a:rPr>
              <a:t>frecvența</a:t>
            </a:r>
            <a:r>
              <a:rPr lang="en-US" sz="2400" dirty="0">
                <a:latin typeface="Montserrat" panose="00000500000000000000" pitchFamily="2" charset="-18"/>
              </a:rPr>
              <a:t> </a:t>
            </a:r>
            <a:r>
              <a:rPr lang="en-US" sz="2400" dirty="0" err="1">
                <a:latin typeface="Montserrat" panose="00000500000000000000" pitchFamily="2" charset="-18"/>
              </a:rPr>
              <a:t>și</a:t>
            </a:r>
            <a:r>
              <a:rPr lang="en-US" sz="2400" dirty="0">
                <a:latin typeface="Montserrat" panose="00000500000000000000" pitchFamily="2" charset="-18"/>
              </a:rPr>
              <a:t> </a:t>
            </a:r>
            <a:r>
              <a:rPr lang="en-US" sz="2400" dirty="0" err="1">
                <a:latin typeface="Montserrat" panose="00000500000000000000" pitchFamily="2" charset="-18"/>
              </a:rPr>
              <a:t>tiparele</a:t>
            </a:r>
            <a:r>
              <a:rPr lang="en-US" sz="2400" dirty="0">
                <a:latin typeface="Montserrat" panose="00000500000000000000" pitchFamily="2" charset="-18"/>
              </a:rPr>
              <a:t> de </a:t>
            </a:r>
            <a:r>
              <a:rPr lang="en-US" sz="2400" dirty="0" err="1">
                <a:latin typeface="Montserrat" panose="00000500000000000000" pitchFamily="2" charset="-18"/>
              </a:rPr>
              <a:t>utilizare</a:t>
            </a:r>
            <a:r>
              <a:rPr lang="en-US" sz="2400" dirty="0">
                <a:latin typeface="Montserrat" panose="00000500000000000000" pitchFamily="2" charset="-18"/>
              </a:rPr>
              <a:t> a </a:t>
            </a:r>
            <a:r>
              <a:rPr lang="en-US" sz="2400" dirty="0" err="1">
                <a:latin typeface="Montserrat" panose="00000500000000000000" pitchFamily="2" charset="-18"/>
              </a:rPr>
              <a:t>punctuației</a:t>
            </a:r>
            <a:r>
              <a:rPr lang="en-US" sz="2400" dirty="0">
                <a:latin typeface="Montserrat" panose="00000500000000000000" pitchFamily="2" charset="-18"/>
              </a:rPr>
              <a:t> </a:t>
            </a:r>
            <a:r>
              <a:rPr lang="en-US" sz="2400" dirty="0" err="1">
                <a:latin typeface="Montserrat" panose="00000500000000000000" pitchFamily="2" charset="-18"/>
              </a:rPr>
              <a:t>și</a:t>
            </a:r>
            <a:r>
              <a:rPr lang="en-US" sz="2400" dirty="0">
                <a:latin typeface="Montserrat" panose="00000500000000000000" pitchFamily="2" charset="-18"/>
              </a:rPr>
              <a:t> </a:t>
            </a:r>
            <a:r>
              <a:rPr lang="en-US" sz="2400" dirty="0" err="1">
                <a:latin typeface="Montserrat" panose="00000500000000000000" pitchFamily="2" charset="-18"/>
              </a:rPr>
              <a:t>majusculelor</a:t>
            </a:r>
            <a:r>
              <a:rPr lang="en-US" sz="2400" dirty="0">
                <a:latin typeface="Montserrat" panose="00000500000000000000" pitchFamily="2" charset="-18"/>
              </a:rPr>
              <a:t>, </a:t>
            </a:r>
            <a:r>
              <a:rPr lang="en-US" sz="2400" dirty="0" err="1">
                <a:latin typeface="Montserrat" panose="00000500000000000000" pitchFamily="2" charset="-18"/>
              </a:rPr>
              <a:t>oferind</a:t>
            </a:r>
            <a:r>
              <a:rPr lang="en-US" sz="2400" dirty="0">
                <a:latin typeface="Montserrat" panose="00000500000000000000" pitchFamily="2" charset="-18"/>
              </a:rPr>
              <a:t> un </a:t>
            </a:r>
            <a:r>
              <a:rPr lang="en-US" sz="2400" dirty="0" err="1">
                <a:latin typeface="Montserrat" panose="00000500000000000000" pitchFamily="2" charset="-18"/>
              </a:rPr>
              <a:t>strat</a:t>
            </a:r>
            <a:r>
              <a:rPr lang="en-US" sz="2400" dirty="0">
                <a:latin typeface="Montserrat" panose="00000500000000000000" pitchFamily="2" charset="-18"/>
              </a:rPr>
              <a:t> </a:t>
            </a:r>
            <a:r>
              <a:rPr lang="en-US" sz="2400" dirty="0" err="1">
                <a:latin typeface="Montserrat" panose="00000500000000000000" pitchFamily="2" charset="-18"/>
              </a:rPr>
              <a:t>suplimentar</a:t>
            </a:r>
            <a:r>
              <a:rPr lang="en-US" sz="2400" dirty="0">
                <a:latin typeface="Montserrat" panose="00000500000000000000" pitchFamily="2" charset="-18"/>
              </a:rPr>
              <a:t> de </a:t>
            </a:r>
            <a:r>
              <a:rPr lang="en-US" sz="2400" dirty="0" err="1">
                <a:latin typeface="Montserrat" panose="00000500000000000000" pitchFamily="2" charset="-18"/>
              </a:rPr>
              <a:t>autentificare</a:t>
            </a:r>
            <a:r>
              <a:rPr lang="en-US" sz="2400" dirty="0">
                <a:latin typeface="Montserrat" panose="00000500000000000000" pitchFamily="2" charset="-18"/>
              </a:rPr>
              <a:t>.</a:t>
            </a:r>
          </a:p>
        </p:txBody>
      </p:sp>
    </p:spTree>
    <p:extLst>
      <p:ext uri="{BB962C8B-B14F-4D97-AF65-F5344CB8AC3E}">
        <p14:creationId xmlns:p14="http://schemas.microsoft.com/office/powerpoint/2010/main" val="41290057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FE013-7181-7359-0A8A-ACE6EC3C5645}"/>
              </a:ext>
            </a:extLst>
          </p:cNvPr>
          <p:cNvSpPr>
            <a:spLocks noGrp="1"/>
          </p:cNvSpPr>
          <p:nvPr>
            <p:ph type="title"/>
          </p:nvPr>
        </p:nvSpPr>
        <p:spPr>
          <a:xfrm>
            <a:off x="1374800" y="787750"/>
            <a:ext cx="17248480" cy="1143000"/>
          </a:xfrm>
        </p:spPr>
        <p:txBody>
          <a:bodyPr>
            <a:noAutofit/>
          </a:bodyPr>
          <a:lstStyle/>
          <a:p>
            <a:r>
              <a:rPr lang="ro-RO" sz="4800" dirty="0"/>
              <a:t>Clasificarea Biometriei Comportamentale</a:t>
            </a:r>
          </a:p>
        </p:txBody>
      </p:sp>
      <p:sp>
        <p:nvSpPr>
          <p:cNvPr id="5" name="Text Placeholder 4">
            <a:extLst>
              <a:ext uri="{FF2B5EF4-FFF2-40B4-BE49-F238E27FC236}">
                <a16:creationId xmlns:a16="http://schemas.microsoft.com/office/drawing/2014/main" id="{C006AA9C-E921-FD02-514B-72E93A0F1325}"/>
              </a:ext>
            </a:extLst>
          </p:cNvPr>
          <p:cNvSpPr>
            <a:spLocks noGrp="1"/>
          </p:cNvSpPr>
          <p:nvPr>
            <p:ph type="body" idx="1"/>
          </p:nvPr>
        </p:nvSpPr>
        <p:spPr>
          <a:xfrm>
            <a:off x="213360" y="2217885"/>
            <a:ext cx="12252960" cy="6247470"/>
          </a:xfrm>
        </p:spPr>
        <p:txBody>
          <a:bodyPr>
            <a:noAutofit/>
          </a:bodyPr>
          <a:lstStyle/>
          <a:p>
            <a:pPr>
              <a:buClr>
                <a:schemeClr val="bg1"/>
              </a:buClr>
              <a:buFont typeface="Arial" panose="020B0604020202020204" pitchFamily="34" charset="0"/>
              <a:buChar char="•"/>
            </a:pPr>
            <a:r>
              <a:rPr lang="en-US" sz="2400" b="1" dirty="0" err="1">
                <a:latin typeface="Montserrat" panose="00000500000000000000" pitchFamily="2" charset="-18"/>
              </a:rPr>
              <a:t>Biometrie</a:t>
            </a:r>
            <a:r>
              <a:rPr lang="en-US" sz="2400" b="1" dirty="0">
                <a:latin typeface="Montserrat" panose="00000500000000000000" pitchFamily="2" charset="-18"/>
              </a:rPr>
              <a:t> </a:t>
            </a:r>
            <a:r>
              <a:rPr lang="en-US" sz="2400" b="1" dirty="0" err="1">
                <a:latin typeface="Montserrat" panose="00000500000000000000" pitchFamily="2" charset="-18"/>
              </a:rPr>
              <a:t>Bazată</a:t>
            </a:r>
            <a:r>
              <a:rPr lang="en-US" sz="2400" b="1" dirty="0">
                <a:latin typeface="Montserrat" panose="00000500000000000000" pitchFamily="2" charset="-18"/>
              </a:rPr>
              <a:t> pe </a:t>
            </a:r>
            <a:r>
              <a:rPr lang="en-US" sz="2400" b="1" dirty="0" err="1">
                <a:latin typeface="Montserrat" panose="00000500000000000000" pitchFamily="2" charset="-18"/>
              </a:rPr>
              <a:t>Strategie</a:t>
            </a:r>
            <a:r>
              <a:rPr lang="en-US" sz="2400" b="1" dirty="0">
                <a:latin typeface="Montserrat" panose="00000500000000000000" pitchFamily="2" charset="-18"/>
              </a:rPr>
              <a:t> (Strategy-based)</a:t>
            </a:r>
          </a:p>
          <a:p>
            <a:pPr marL="114300" indent="0">
              <a:buClr>
                <a:schemeClr val="bg1"/>
              </a:buClr>
              <a:buNone/>
            </a:pPr>
            <a:r>
              <a:rPr lang="en-US" sz="2400" dirty="0" err="1">
                <a:latin typeface="Montserrat" panose="00000500000000000000" pitchFamily="2" charset="-18"/>
              </a:rPr>
              <a:t>Tehnici</a:t>
            </a:r>
            <a:r>
              <a:rPr lang="en-US" sz="2400" dirty="0">
                <a:latin typeface="Montserrat" panose="00000500000000000000" pitchFamily="2" charset="-18"/>
              </a:rPr>
              <a:t> de </a:t>
            </a:r>
            <a:r>
              <a:rPr lang="en-US" sz="2400" dirty="0" err="1">
                <a:latin typeface="Montserrat" panose="00000500000000000000" pitchFamily="2" charset="-18"/>
              </a:rPr>
              <a:t>Navigare</a:t>
            </a:r>
            <a:r>
              <a:rPr lang="en-US" sz="2400" dirty="0">
                <a:latin typeface="Montserrat" panose="00000500000000000000" pitchFamily="2" charset="-18"/>
              </a:rPr>
              <a:t> Web: </a:t>
            </a:r>
            <a:r>
              <a:rPr lang="en-US" sz="2400" dirty="0" err="1">
                <a:latin typeface="Montserrat" panose="00000500000000000000" pitchFamily="2" charset="-18"/>
              </a:rPr>
              <a:t>Recunoaște</a:t>
            </a:r>
            <a:r>
              <a:rPr lang="en-US" sz="2400" dirty="0">
                <a:latin typeface="Montserrat" panose="00000500000000000000" pitchFamily="2" charset="-18"/>
              </a:rPr>
              <a:t> pattern-</a:t>
            </a:r>
            <a:r>
              <a:rPr lang="en-US" sz="2400" dirty="0" err="1">
                <a:latin typeface="Montserrat" panose="00000500000000000000" pitchFamily="2" charset="-18"/>
              </a:rPr>
              <a:t>uri</a:t>
            </a:r>
            <a:r>
              <a:rPr lang="en-US" sz="2400" dirty="0">
                <a:latin typeface="Montserrat" panose="00000500000000000000" pitchFamily="2" charset="-18"/>
              </a:rPr>
              <a:t> </a:t>
            </a:r>
            <a:r>
              <a:rPr lang="en-US" sz="2400" dirty="0" err="1">
                <a:latin typeface="Montserrat" panose="00000500000000000000" pitchFamily="2" charset="-18"/>
              </a:rPr>
              <a:t>în</a:t>
            </a:r>
            <a:r>
              <a:rPr lang="en-US" sz="2400" dirty="0">
                <a:latin typeface="Montserrat" panose="00000500000000000000" pitchFamily="2" charset="-18"/>
              </a:rPr>
              <a:t> </a:t>
            </a:r>
            <a:r>
              <a:rPr lang="en-US" sz="2400" dirty="0" err="1">
                <a:latin typeface="Montserrat" panose="00000500000000000000" pitchFamily="2" charset="-18"/>
              </a:rPr>
              <a:t>modul</a:t>
            </a:r>
            <a:r>
              <a:rPr lang="en-US" sz="2400" dirty="0">
                <a:latin typeface="Montserrat" panose="00000500000000000000" pitchFamily="2" charset="-18"/>
              </a:rPr>
              <a:t> </a:t>
            </a:r>
            <a:r>
              <a:rPr lang="en-US" sz="2400" dirty="0" err="1">
                <a:latin typeface="Montserrat" panose="00000500000000000000" pitchFamily="2" charset="-18"/>
              </a:rPr>
              <a:t>în</a:t>
            </a:r>
            <a:r>
              <a:rPr lang="en-US" sz="2400" dirty="0">
                <a:latin typeface="Montserrat" panose="00000500000000000000" pitchFamily="2" charset="-18"/>
              </a:rPr>
              <a:t> care </a:t>
            </a:r>
            <a:r>
              <a:rPr lang="en-US" sz="2400" dirty="0" err="1">
                <a:latin typeface="Montserrat" panose="00000500000000000000" pitchFamily="2" charset="-18"/>
              </a:rPr>
              <a:t>utilizatorii</a:t>
            </a:r>
            <a:r>
              <a:rPr lang="en-US" sz="2400" dirty="0">
                <a:latin typeface="Montserrat" panose="00000500000000000000" pitchFamily="2" charset="-18"/>
              </a:rPr>
              <a:t> </a:t>
            </a:r>
            <a:r>
              <a:rPr lang="en-US" sz="2400" dirty="0" err="1">
                <a:latin typeface="Montserrat" panose="00000500000000000000" pitchFamily="2" charset="-18"/>
              </a:rPr>
              <a:t>navighează</a:t>
            </a:r>
            <a:r>
              <a:rPr lang="en-US" sz="2400" dirty="0">
                <a:latin typeface="Montserrat" panose="00000500000000000000" pitchFamily="2" charset="-18"/>
              </a:rPr>
              <a:t> </a:t>
            </a:r>
            <a:r>
              <a:rPr lang="en-US" sz="2400" dirty="0" err="1">
                <a:latin typeface="Montserrat" panose="00000500000000000000" pitchFamily="2" charset="-18"/>
              </a:rPr>
              <a:t>și</a:t>
            </a:r>
            <a:r>
              <a:rPr lang="en-US" sz="2400" dirty="0">
                <a:latin typeface="Montserrat" panose="00000500000000000000" pitchFamily="2" charset="-18"/>
              </a:rPr>
              <a:t> </a:t>
            </a:r>
            <a:r>
              <a:rPr lang="en-US" sz="2400" dirty="0" err="1">
                <a:latin typeface="Montserrat" panose="00000500000000000000" pitchFamily="2" charset="-18"/>
              </a:rPr>
              <a:t>interacționează</a:t>
            </a:r>
            <a:r>
              <a:rPr lang="en-US" sz="2400" dirty="0">
                <a:latin typeface="Montserrat" panose="00000500000000000000" pitchFamily="2" charset="-18"/>
              </a:rPr>
              <a:t> cu </a:t>
            </a:r>
            <a:r>
              <a:rPr lang="en-US" sz="2400" dirty="0" err="1">
                <a:latin typeface="Montserrat" panose="00000500000000000000" pitchFamily="2" charset="-18"/>
              </a:rPr>
              <a:t>platformele</a:t>
            </a:r>
            <a:r>
              <a:rPr lang="en-US" sz="2400" dirty="0">
                <a:latin typeface="Montserrat" panose="00000500000000000000" pitchFamily="2" charset="-18"/>
              </a:rPr>
              <a:t> online, cum </a:t>
            </a:r>
            <a:r>
              <a:rPr lang="en-US" sz="2400" dirty="0" err="1">
                <a:latin typeface="Montserrat" panose="00000500000000000000" pitchFamily="2" charset="-18"/>
              </a:rPr>
              <a:t>ar</a:t>
            </a:r>
            <a:r>
              <a:rPr lang="en-US" sz="2400" dirty="0">
                <a:latin typeface="Montserrat" panose="00000500000000000000" pitchFamily="2" charset="-18"/>
              </a:rPr>
              <a:t> fi </a:t>
            </a:r>
            <a:r>
              <a:rPr lang="en-US" sz="2400" dirty="0" err="1">
                <a:latin typeface="Montserrat" panose="00000500000000000000" pitchFamily="2" charset="-18"/>
              </a:rPr>
              <a:t>strategiile</a:t>
            </a:r>
            <a:r>
              <a:rPr lang="en-US" sz="2400" dirty="0">
                <a:latin typeface="Montserrat" panose="00000500000000000000" pitchFamily="2" charset="-18"/>
              </a:rPr>
              <a:t> de </a:t>
            </a:r>
            <a:r>
              <a:rPr lang="en-US" sz="2400" dirty="0" err="1">
                <a:latin typeface="Montserrat" panose="00000500000000000000" pitchFamily="2" charset="-18"/>
              </a:rPr>
              <a:t>căutare</a:t>
            </a:r>
            <a:r>
              <a:rPr lang="en-US" sz="2400" dirty="0">
                <a:latin typeface="Montserrat" panose="00000500000000000000" pitchFamily="2" charset="-18"/>
              </a:rPr>
              <a:t> </a:t>
            </a:r>
            <a:r>
              <a:rPr lang="en-US" sz="2400" dirty="0" err="1">
                <a:latin typeface="Montserrat" panose="00000500000000000000" pitchFamily="2" charset="-18"/>
              </a:rPr>
              <a:t>și</a:t>
            </a:r>
            <a:r>
              <a:rPr lang="en-US" sz="2400" dirty="0">
                <a:latin typeface="Montserrat" panose="00000500000000000000" pitchFamily="2" charset="-18"/>
              </a:rPr>
              <a:t> </a:t>
            </a:r>
            <a:r>
              <a:rPr lang="en-US" sz="2400" dirty="0" err="1">
                <a:latin typeface="Montserrat" panose="00000500000000000000" pitchFamily="2" charset="-18"/>
              </a:rPr>
              <a:t>comportamentul</a:t>
            </a:r>
            <a:r>
              <a:rPr lang="en-US" sz="2400" dirty="0">
                <a:latin typeface="Montserrat" panose="00000500000000000000" pitchFamily="2" charset="-18"/>
              </a:rPr>
              <a:t> de browsing, </a:t>
            </a:r>
            <a:r>
              <a:rPr lang="en-US" sz="2400" dirty="0" err="1">
                <a:latin typeface="Montserrat" panose="00000500000000000000" pitchFamily="2" charset="-18"/>
              </a:rPr>
              <a:t>folositor</a:t>
            </a:r>
            <a:r>
              <a:rPr lang="en-US" sz="2400" dirty="0">
                <a:latin typeface="Montserrat" panose="00000500000000000000" pitchFamily="2" charset="-18"/>
              </a:rPr>
              <a:t> </a:t>
            </a:r>
            <a:r>
              <a:rPr lang="en-US" sz="2400" dirty="0" err="1">
                <a:latin typeface="Montserrat" panose="00000500000000000000" pitchFamily="2" charset="-18"/>
              </a:rPr>
              <a:t>în</a:t>
            </a:r>
            <a:r>
              <a:rPr lang="en-US" sz="2400" dirty="0">
                <a:latin typeface="Montserrat" panose="00000500000000000000" pitchFamily="2" charset="-18"/>
              </a:rPr>
              <a:t> </a:t>
            </a:r>
            <a:r>
              <a:rPr lang="en-US" sz="2400" dirty="0" err="1">
                <a:latin typeface="Montserrat" panose="00000500000000000000" pitchFamily="2" charset="-18"/>
              </a:rPr>
              <a:t>identificarea</a:t>
            </a:r>
            <a:r>
              <a:rPr lang="en-US" sz="2400" dirty="0">
                <a:latin typeface="Montserrat" panose="00000500000000000000" pitchFamily="2" charset="-18"/>
              </a:rPr>
              <a:t> </a:t>
            </a:r>
            <a:r>
              <a:rPr lang="en-US" sz="2400" dirty="0" err="1">
                <a:latin typeface="Montserrat" panose="00000500000000000000" pitchFamily="2" charset="-18"/>
              </a:rPr>
              <a:t>comportamentelor</a:t>
            </a:r>
            <a:r>
              <a:rPr lang="en-US" sz="2400" dirty="0">
                <a:latin typeface="Montserrat" panose="00000500000000000000" pitchFamily="2" charset="-18"/>
              </a:rPr>
              <a:t> </a:t>
            </a:r>
            <a:r>
              <a:rPr lang="en-US" sz="2400" dirty="0" err="1">
                <a:latin typeface="Montserrat" panose="00000500000000000000" pitchFamily="2" charset="-18"/>
              </a:rPr>
              <a:t>neobișnuite</a:t>
            </a:r>
            <a:r>
              <a:rPr lang="en-US" sz="2400" dirty="0">
                <a:latin typeface="Montserrat" panose="00000500000000000000" pitchFamily="2" charset="-18"/>
              </a:rPr>
              <a:t> care pot indica </a:t>
            </a:r>
            <a:r>
              <a:rPr lang="en-US" sz="2400" dirty="0" err="1">
                <a:latin typeface="Montserrat" panose="00000500000000000000" pitchFamily="2" charset="-18"/>
              </a:rPr>
              <a:t>acces</a:t>
            </a:r>
            <a:r>
              <a:rPr lang="en-US" sz="2400" dirty="0">
                <a:latin typeface="Montserrat" panose="00000500000000000000" pitchFamily="2" charset="-18"/>
              </a:rPr>
              <a:t> </a:t>
            </a:r>
            <a:r>
              <a:rPr lang="en-US" sz="2400" dirty="0" err="1">
                <a:latin typeface="Montserrat" panose="00000500000000000000" pitchFamily="2" charset="-18"/>
              </a:rPr>
              <a:t>neautorizat</a:t>
            </a:r>
            <a:r>
              <a:rPr lang="en-US" sz="2400" dirty="0">
                <a:latin typeface="Montserrat" panose="00000500000000000000" pitchFamily="2" charset="-18"/>
              </a:rPr>
              <a:t>.</a:t>
            </a:r>
          </a:p>
          <a:p>
            <a:pPr marL="114300" indent="0">
              <a:buClr>
                <a:schemeClr val="bg1"/>
              </a:buClr>
              <a:buNone/>
            </a:pPr>
            <a:endParaRPr lang="en-US" sz="2400" dirty="0">
              <a:latin typeface="Montserrat" panose="00000500000000000000" pitchFamily="2" charset="-18"/>
            </a:endParaRPr>
          </a:p>
          <a:p>
            <a:pPr>
              <a:buClr>
                <a:schemeClr val="bg1"/>
              </a:buClr>
              <a:buFont typeface="Arial" panose="020B0604020202020204" pitchFamily="34" charset="0"/>
              <a:buChar char="•"/>
            </a:pPr>
            <a:r>
              <a:rPr lang="en-US" sz="2400" b="1" dirty="0" err="1">
                <a:latin typeface="Montserrat" panose="00000500000000000000" pitchFamily="2" charset="-18"/>
              </a:rPr>
              <a:t>Biometrie</a:t>
            </a:r>
            <a:r>
              <a:rPr lang="en-US" sz="2400" b="1" dirty="0">
                <a:latin typeface="Montserrat" panose="00000500000000000000" pitchFamily="2" charset="-18"/>
              </a:rPr>
              <a:t> </a:t>
            </a:r>
            <a:r>
              <a:rPr lang="en-US" sz="2400" b="1" dirty="0" err="1">
                <a:latin typeface="Montserrat" panose="00000500000000000000" pitchFamily="2" charset="-18"/>
              </a:rPr>
              <a:t>Bazată</a:t>
            </a:r>
            <a:r>
              <a:rPr lang="en-US" sz="2400" b="1" dirty="0">
                <a:latin typeface="Montserrat" panose="00000500000000000000" pitchFamily="2" charset="-18"/>
              </a:rPr>
              <a:t> pe </a:t>
            </a:r>
            <a:r>
              <a:rPr lang="en-US" sz="2400" b="1" dirty="0" err="1">
                <a:latin typeface="Montserrat" panose="00000500000000000000" pitchFamily="2" charset="-18"/>
              </a:rPr>
              <a:t>Preferințe</a:t>
            </a:r>
            <a:r>
              <a:rPr lang="en-US" sz="2400" b="1" dirty="0">
                <a:latin typeface="Montserrat" panose="00000500000000000000" pitchFamily="2" charset="-18"/>
              </a:rPr>
              <a:t> (Preference-based)</a:t>
            </a:r>
          </a:p>
          <a:p>
            <a:pPr marL="114300" indent="0">
              <a:buClr>
                <a:schemeClr val="bg1"/>
              </a:buClr>
              <a:buNone/>
            </a:pPr>
            <a:r>
              <a:rPr lang="en-US" sz="2400" dirty="0" err="1">
                <a:latin typeface="Montserrat" panose="00000500000000000000" pitchFamily="2" charset="-18"/>
              </a:rPr>
              <a:t>Preferințe</a:t>
            </a:r>
            <a:r>
              <a:rPr lang="en-US" sz="2400" dirty="0">
                <a:latin typeface="Montserrat" panose="00000500000000000000" pitchFamily="2" charset="-18"/>
              </a:rPr>
              <a:t> </a:t>
            </a:r>
            <a:r>
              <a:rPr lang="en-US" sz="2400" dirty="0" err="1">
                <a:latin typeface="Montserrat" panose="00000500000000000000" pitchFamily="2" charset="-18"/>
              </a:rPr>
              <a:t>în</a:t>
            </a:r>
            <a:r>
              <a:rPr lang="en-US" sz="2400" dirty="0">
                <a:latin typeface="Montserrat" panose="00000500000000000000" pitchFamily="2" charset="-18"/>
              </a:rPr>
              <a:t> </a:t>
            </a:r>
            <a:r>
              <a:rPr lang="en-US" sz="2400" dirty="0" err="1">
                <a:latin typeface="Montserrat" panose="00000500000000000000" pitchFamily="2" charset="-18"/>
              </a:rPr>
              <a:t>Utilizarea</a:t>
            </a:r>
            <a:r>
              <a:rPr lang="en-US" sz="2400" dirty="0">
                <a:latin typeface="Montserrat" panose="00000500000000000000" pitchFamily="2" charset="-18"/>
              </a:rPr>
              <a:t> </a:t>
            </a:r>
            <a:r>
              <a:rPr lang="en-US" sz="2400" dirty="0" err="1">
                <a:latin typeface="Montserrat" panose="00000500000000000000" pitchFamily="2" charset="-18"/>
              </a:rPr>
              <a:t>Dispozitivelor</a:t>
            </a:r>
            <a:r>
              <a:rPr lang="en-US" sz="2400" dirty="0">
                <a:latin typeface="Montserrat" panose="00000500000000000000" pitchFamily="2" charset="-18"/>
              </a:rPr>
              <a:t> </a:t>
            </a:r>
            <a:r>
              <a:rPr lang="en-US" sz="2400" dirty="0" err="1">
                <a:latin typeface="Montserrat" panose="00000500000000000000" pitchFamily="2" charset="-18"/>
              </a:rPr>
              <a:t>Digitale</a:t>
            </a:r>
            <a:r>
              <a:rPr lang="en-US" sz="2400" dirty="0">
                <a:latin typeface="Montserrat" panose="00000500000000000000" pitchFamily="2" charset="-18"/>
              </a:rPr>
              <a:t>: </a:t>
            </a:r>
            <a:r>
              <a:rPr lang="en-US" sz="2400" dirty="0" err="1">
                <a:latin typeface="Montserrat" panose="00000500000000000000" pitchFamily="2" charset="-18"/>
              </a:rPr>
              <a:t>Analizează</a:t>
            </a:r>
            <a:r>
              <a:rPr lang="en-US" sz="2400" dirty="0">
                <a:latin typeface="Montserrat" panose="00000500000000000000" pitchFamily="2" charset="-18"/>
              </a:rPr>
              <a:t> </a:t>
            </a:r>
            <a:r>
              <a:rPr lang="en-US" sz="2400" dirty="0" err="1">
                <a:latin typeface="Montserrat" panose="00000500000000000000" pitchFamily="2" charset="-18"/>
              </a:rPr>
              <a:t>alegerile</a:t>
            </a:r>
            <a:r>
              <a:rPr lang="en-US" sz="2400" dirty="0">
                <a:latin typeface="Montserrat" panose="00000500000000000000" pitchFamily="2" charset="-18"/>
              </a:rPr>
              <a:t> </a:t>
            </a:r>
            <a:r>
              <a:rPr lang="en-US" sz="2400" dirty="0" err="1">
                <a:latin typeface="Montserrat" panose="00000500000000000000" pitchFamily="2" charset="-18"/>
              </a:rPr>
              <a:t>și</a:t>
            </a:r>
            <a:r>
              <a:rPr lang="en-US" sz="2400" dirty="0">
                <a:latin typeface="Montserrat" panose="00000500000000000000" pitchFamily="2" charset="-18"/>
              </a:rPr>
              <a:t> </a:t>
            </a:r>
            <a:r>
              <a:rPr lang="en-US" sz="2400" dirty="0" err="1">
                <a:latin typeface="Montserrat" panose="00000500000000000000" pitchFamily="2" charset="-18"/>
              </a:rPr>
              <a:t>preferințele</a:t>
            </a:r>
            <a:r>
              <a:rPr lang="en-US" sz="2400" dirty="0">
                <a:latin typeface="Montserrat" panose="00000500000000000000" pitchFamily="2" charset="-18"/>
              </a:rPr>
              <a:t> </a:t>
            </a:r>
            <a:r>
              <a:rPr lang="en-US" sz="2400" dirty="0" err="1">
                <a:latin typeface="Montserrat" panose="00000500000000000000" pitchFamily="2" charset="-18"/>
              </a:rPr>
              <a:t>în</a:t>
            </a:r>
            <a:r>
              <a:rPr lang="en-US" sz="2400" dirty="0">
                <a:latin typeface="Montserrat" panose="00000500000000000000" pitchFamily="2" charset="-18"/>
              </a:rPr>
              <a:t> </a:t>
            </a:r>
            <a:r>
              <a:rPr lang="en-US" sz="2400" dirty="0" err="1">
                <a:latin typeface="Montserrat" panose="00000500000000000000" pitchFamily="2" charset="-18"/>
              </a:rPr>
              <a:t>utilizarea</a:t>
            </a:r>
            <a:r>
              <a:rPr lang="en-US" sz="2400" dirty="0">
                <a:latin typeface="Montserrat" panose="00000500000000000000" pitchFamily="2" charset="-18"/>
              </a:rPr>
              <a:t> </a:t>
            </a:r>
            <a:r>
              <a:rPr lang="en-US" sz="2400" dirty="0" err="1">
                <a:latin typeface="Montserrat" panose="00000500000000000000" pitchFamily="2" charset="-18"/>
              </a:rPr>
              <a:t>aplicațiilor</a:t>
            </a:r>
            <a:r>
              <a:rPr lang="en-US" sz="2400" dirty="0">
                <a:latin typeface="Montserrat" panose="00000500000000000000" pitchFamily="2" charset="-18"/>
              </a:rPr>
              <a:t> </a:t>
            </a:r>
            <a:r>
              <a:rPr lang="en-US" sz="2400" dirty="0" err="1">
                <a:latin typeface="Montserrat" panose="00000500000000000000" pitchFamily="2" charset="-18"/>
              </a:rPr>
              <a:t>și</a:t>
            </a:r>
            <a:r>
              <a:rPr lang="en-US" sz="2400" dirty="0">
                <a:latin typeface="Montserrat" panose="00000500000000000000" pitchFamily="2" charset="-18"/>
              </a:rPr>
              <a:t> </a:t>
            </a:r>
            <a:r>
              <a:rPr lang="en-US" sz="2400" dirty="0" err="1">
                <a:latin typeface="Montserrat" panose="00000500000000000000" pitchFamily="2" charset="-18"/>
              </a:rPr>
              <a:t>serviciilor</a:t>
            </a:r>
            <a:r>
              <a:rPr lang="en-US" sz="2400" dirty="0">
                <a:latin typeface="Montserrat" panose="00000500000000000000" pitchFamily="2" charset="-18"/>
              </a:rPr>
              <a:t> online, cum </a:t>
            </a:r>
            <a:r>
              <a:rPr lang="en-US" sz="2400" dirty="0" err="1">
                <a:latin typeface="Montserrat" panose="00000500000000000000" pitchFamily="2" charset="-18"/>
              </a:rPr>
              <a:t>ar</a:t>
            </a:r>
            <a:r>
              <a:rPr lang="en-US" sz="2400" dirty="0">
                <a:latin typeface="Montserrat" panose="00000500000000000000" pitchFamily="2" charset="-18"/>
              </a:rPr>
              <a:t> fi </a:t>
            </a:r>
            <a:r>
              <a:rPr lang="en-US" sz="2400" dirty="0" err="1">
                <a:latin typeface="Montserrat" panose="00000500000000000000" pitchFamily="2" charset="-18"/>
              </a:rPr>
              <a:t>setările</a:t>
            </a:r>
            <a:r>
              <a:rPr lang="en-US" sz="2400" dirty="0">
                <a:latin typeface="Montserrat" panose="00000500000000000000" pitchFamily="2" charset="-18"/>
              </a:rPr>
              <a:t> </a:t>
            </a:r>
            <a:r>
              <a:rPr lang="en-US" sz="2400" dirty="0" err="1">
                <a:latin typeface="Montserrat" panose="00000500000000000000" pitchFamily="2" charset="-18"/>
              </a:rPr>
              <a:t>frecvente</a:t>
            </a:r>
            <a:r>
              <a:rPr lang="en-US" sz="2400" dirty="0">
                <a:latin typeface="Montserrat" panose="00000500000000000000" pitchFamily="2" charset="-18"/>
              </a:rPr>
              <a:t> </a:t>
            </a:r>
            <a:r>
              <a:rPr lang="en-US" sz="2400" dirty="0" err="1">
                <a:latin typeface="Montserrat" panose="00000500000000000000" pitchFamily="2" charset="-18"/>
              </a:rPr>
              <a:t>sau</a:t>
            </a:r>
            <a:r>
              <a:rPr lang="en-US" sz="2400" dirty="0">
                <a:latin typeface="Montserrat" panose="00000500000000000000" pitchFamily="2" charset="-18"/>
              </a:rPr>
              <a:t> </a:t>
            </a:r>
            <a:r>
              <a:rPr lang="en-US" sz="2400" dirty="0" err="1">
                <a:latin typeface="Montserrat" panose="00000500000000000000" pitchFamily="2" charset="-18"/>
              </a:rPr>
              <a:t>modelele</a:t>
            </a:r>
            <a:r>
              <a:rPr lang="en-US" sz="2400" dirty="0">
                <a:latin typeface="Montserrat" panose="00000500000000000000" pitchFamily="2" charset="-18"/>
              </a:rPr>
              <a:t> de </a:t>
            </a:r>
            <a:r>
              <a:rPr lang="en-US" sz="2400" dirty="0" err="1">
                <a:latin typeface="Montserrat" panose="00000500000000000000" pitchFamily="2" charset="-18"/>
              </a:rPr>
              <a:t>interacțiune</a:t>
            </a:r>
            <a:r>
              <a:rPr lang="en-US" sz="2400" dirty="0">
                <a:latin typeface="Montserrat" panose="00000500000000000000" pitchFamily="2" charset="-18"/>
              </a:rPr>
              <a:t>, care pot indica </a:t>
            </a:r>
            <a:r>
              <a:rPr lang="en-US" sz="2400" dirty="0" err="1">
                <a:latin typeface="Montserrat" panose="00000500000000000000" pitchFamily="2" charset="-18"/>
              </a:rPr>
              <a:t>autenticitatea</a:t>
            </a:r>
            <a:r>
              <a:rPr lang="en-US" sz="2400" dirty="0">
                <a:latin typeface="Montserrat" panose="00000500000000000000" pitchFamily="2" charset="-18"/>
              </a:rPr>
              <a:t> </a:t>
            </a:r>
            <a:r>
              <a:rPr lang="en-US" sz="2400" dirty="0" err="1">
                <a:latin typeface="Montserrat" panose="00000500000000000000" pitchFamily="2" charset="-18"/>
              </a:rPr>
              <a:t>utilizatorului</a:t>
            </a:r>
            <a:r>
              <a:rPr lang="en-US" sz="2400" dirty="0">
                <a:latin typeface="Montserrat" panose="00000500000000000000" pitchFamily="2" charset="-18"/>
              </a:rPr>
              <a:t>.</a:t>
            </a:r>
          </a:p>
          <a:p>
            <a:pPr marL="114300" indent="0">
              <a:buClr>
                <a:schemeClr val="bg1"/>
              </a:buClr>
              <a:buNone/>
            </a:pPr>
            <a:endParaRPr lang="en-US" sz="2400" dirty="0">
              <a:latin typeface="Montserrat" panose="00000500000000000000" pitchFamily="2" charset="-18"/>
            </a:endParaRPr>
          </a:p>
          <a:p>
            <a:pPr>
              <a:buClr>
                <a:schemeClr val="bg1"/>
              </a:buClr>
              <a:buFont typeface="Arial" panose="020B0604020202020204" pitchFamily="34" charset="0"/>
              <a:buChar char="•"/>
            </a:pPr>
            <a:r>
              <a:rPr lang="en-US" sz="2400" b="1" dirty="0" err="1">
                <a:latin typeface="Montserrat" panose="00000500000000000000" pitchFamily="2" charset="-18"/>
              </a:rPr>
              <a:t>Biometrie</a:t>
            </a:r>
            <a:r>
              <a:rPr lang="en-US" sz="2400" b="1" dirty="0">
                <a:latin typeface="Montserrat" panose="00000500000000000000" pitchFamily="2" charset="-18"/>
              </a:rPr>
              <a:t> </a:t>
            </a:r>
            <a:r>
              <a:rPr lang="en-US" sz="2400" b="1" dirty="0" err="1">
                <a:latin typeface="Montserrat" panose="00000500000000000000" pitchFamily="2" charset="-18"/>
              </a:rPr>
              <a:t>Bazată</a:t>
            </a:r>
            <a:r>
              <a:rPr lang="en-US" sz="2400" b="1" dirty="0">
                <a:latin typeface="Montserrat" panose="00000500000000000000" pitchFamily="2" charset="-18"/>
              </a:rPr>
              <a:t> pe </a:t>
            </a:r>
            <a:r>
              <a:rPr lang="en-US" sz="2400" b="1" dirty="0" err="1">
                <a:latin typeface="Montserrat" panose="00000500000000000000" pitchFamily="2" charset="-18"/>
              </a:rPr>
              <a:t>Abilități</a:t>
            </a:r>
            <a:r>
              <a:rPr lang="en-US" sz="2400" b="1" dirty="0">
                <a:latin typeface="Montserrat" panose="00000500000000000000" pitchFamily="2" charset="-18"/>
              </a:rPr>
              <a:t> </a:t>
            </a:r>
            <a:r>
              <a:rPr lang="en-US" sz="2400" b="1" dirty="0" err="1">
                <a:latin typeface="Montserrat" panose="00000500000000000000" pitchFamily="2" charset="-18"/>
              </a:rPr>
              <a:t>Motorii</a:t>
            </a:r>
            <a:r>
              <a:rPr lang="en-US" sz="2400" b="1" dirty="0">
                <a:latin typeface="Montserrat" panose="00000500000000000000" pitchFamily="2" charset="-18"/>
              </a:rPr>
              <a:t> (Motor-skill-based)</a:t>
            </a:r>
          </a:p>
          <a:p>
            <a:pPr marL="114300" indent="0">
              <a:buClr>
                <a:schemeClr val="bg1"/>
              </a:buClr>
              <a:buNone/>
            </a:pPr>
            <a:r>
              <a:rPr lang="en-US" sz="2400" dirty="0" err="1">
                <a:latin typeface="Montserrat" panose="00000500000000000000" pitchFamily="2" charset="-18"/>
              </a:rPr>
              <a:t>Semnătura</a:t>
            </a:r>
            <a:r>
              <a:rPr lang="en-US" sz="2400" dirty="0">
                <a:latin typeface="Montserrat" panose="00000500000000000000" pitchFamily="2" charset="-18"/>
              </a:rPr>
              <a:t> </a:t>
            </a:r>
            <a:r>
              <a:rPr lang="en-US" sz="2400" dirty="0" err="1">
                <a:latin typeface="Montserrat" panose="00000500000000000000" pitchFamily="2" charset="-18"/>
              </a:rPr>
              <a:t>și</a:t>
            </a:r>
            <a:r>
              <a:rPr lang="en-US" sz="2400" dirty="0">
                <a:latin typeface="Montserrat" panose="00000500000000000000" pitchFamily="2" charset="-18"/>
              </a:rPr>
              <a:t> </a:t>
            </a:r>
            <a:r>
              <a:rPr lang="en-US" sz="2400" dirty="0" err="1">
                <a:latin typeface="Montserrat" panose="00000500000000000000" pitchFamily="2" charset="-18"/>
              </a:rPr>
              <a:t>Vorbirea</a:t>
            </a:r>
            <a:r>
              <a:rPr lang="en-US" sz="2400" dirty="0">
                <a:latin typeface="Montserrat" panose="00000500000000000000" pitchFamily="2" charset="-18"/>
              </a:rPr>
              <a:t>: </a:t>
            </a:r>
            <a:r>
              <a:rPr lang="en-US" sz="2400" dirty="0" err="1">
                <a:latin typeface="Montserrat" panose="00000500000000000000" pitchFamily="2" charset="-18"/>
              </a:rPr>
              <a:t>Utilizează</a:t>
            </a:r>
            <a:r>
              <a:rPr lang="en-US" sz="2400" dirty="0">
                <a:latin typeface="Montserrat" panose="00000500000000000000" pitchFamily="2" charset="-18"/>
              </a:rPr>
              <a:t> </a:t>
            </a:r>
            <a:r>
              <a:rPr lang="en-US" sz="2400" dirty="0" err="1">
                <a:latin typeface="Montserrat" panose="00000500000000000000" pitchFamily="2" charset="-18"/>
              </a:rPr>
              <a:t>variațiile</a:t>
            </a:r>
            <a:r>
              <a:rPr lang="en-US" sz="2400" dirty="0">
                <a:latin typeface="Montserrat" panose="00000500000000000000" pitchFamily="2" charset="-18"/>
              </a:rPr>
              <a:t> </a:t>
            </a:r>
            <a:r>
              <a:rPr lang="en-US" sz="2400" dirty="0" err="1">
                <a:latin typeface="Montserrat" panose="00000500000000000000" pitchFamily="2" charset="-18"/>
              </a:rPr>
              <a:t>unice</a:t>
            </a:r>
            <a:r>
              <a:rPr lang="en-US" sz="2400" dirty="0">
                <a:latin typeface="Montserrat" panose="00000500000000000000" pitchFamily="2" charset="-18"/>
              </a:rPr>
              <a:t> </a:t>
            </a:r>
            <a:r>
              <a:rPr lang="en-US" sz="2400" dirty="0" err="1">
                <a:latin typeface="Montserrat" panose="00000500000000000000" pitchFamily="2" charset="-18"/>
              </a:rPr>
              <a:t>în</a:t>
            </a:r>
            <a:r>
              <a:rPr lang="en-US" sz="2400" dirty="0">
                <a:latin typeface="Montserrat" panose="00000500000000000000" pitchFamily="2" charset="-18"/>
              </a:rPr>
              <a:t> </a:t>
            </a:r>
            <a:r>
              <a:rPr lang="en-US" sz="2400" dirty="0" err="1">
                <a:latin typeface="Montserrat" panose="00000500000000000000" pitchFamily="2" charset="-18"/>
              </a:rPr>
              <a:t>semnătură</a:t>
            </a:r>
            <a:r>
              <a:rPr lang="en-US" sz="2400" dirty="0">
                <a:latin typeface="Montserrat" panose="00000500000000000000" pitchFamily="2" charset="-18"/>
              </a:rPr>
              <a:t> </a:t>
            </a:r>
            <a:r>
              <a:rPr lang="en-US" sz="2400" dirty="0" err="1">
                <a:latin typeface="Montserrat" panose="00000500000000000000" pitchFamily="2" charset="-18"/>
              </a:rPr>
              <a:t>și</a:t>
            </a:r>
            <a:r>
              <a:rPr lang="en-US" sz="2400" dirty="0">
                <a:latin typeface="Montserrat" panose="00000500000000000000" pitchFamily="2" charset="-18"/>
              </a:rPr>
              <a:t> </a:t>
            </a:r>
            <a:r>
              <a:rPr lang="en-US" sz="2400" dirty="0" err="1">
                <a:latin typeface="Montserrat" panose="00000500000000000000" pitchFamily="2" charset="-18"/>
              </a:rPr>
              <a:t>caracteristicile</a:t>
            </a:r>
            <a:r>
              <a:rPr lang="en-US" sz="2400" dirty="0">
                <a:latin typeface="Montserrat" panose="00000500000000000000" pitchFamily="2" charset="-18"/>
              </a:rPr>
              <a:t> </a:t>
            </a:r>
            <a:r>
              <a:rPr lang="en-US" sz="2400" dirty="0" err="1">
                <a:latin typeface="Montserrat" panose="00000500000000000000" pitchFamily="2" charset="-18"/>
              </a:rPr>
              <a:t>vocale</a:t>
            </a:r>
            <a:r>
              <a:rPr lang="en-US" sz="2400" dirty="0">
                <a:latin typeface="Montserrat" panose="00000500000000000000" pitchFamily="2" charset="-18"/>
              </a:rPr>
              <a:t>, cum </a:t>
            </a:r>
            <a:r>
              <a:rPr lang="en-US" sz="2400" dirty="0" err="1">
                <a:latin typeface="Montserrat" panose="00000500000000000000" pitchFamily="2" charset="-18"/>
              </a:rPr>
              <a:t>ar</a:t>
            </a:r>
            <a:r>
              <a:rPr lang="en-US" sz="2400" dirty="0">
                <a:latin typeface="Montserrat" panose="00000500000000000000" pitchFamily="2" charset="-18"/>
              </a:rPr>
              <a:t> fi </a:t>
            </a:r>
            <a:r>
              <a:rPr lang="en-US" sz="2400" dirty="0" err="1">
                <a:latin typeface="Montserrat" panose="00000500000000000000" pitchFamily="2" charset="-18"/>
              </a:rPr>
              <a:t>tonul</a:t>
            </a:r>
            <a:r>
              <a:rPr lang="en-US" sz="2400" dirty="0">
                <a:latin typeface="Montserrat" panose="00000500000000000000" pitchFamily="2" charset="-18"/>
              </a:rPr>
              <a:t> </a:t>
            </a:r>
            <a:r>
              <a:rPr lang="en-US" sz="2400" dirty="0" err="1">
                <a:latin typeface="Montserrat" panose="00000500000000000000" pitchFamily="2" charset="-18"/>
              </a:rPr>
              <a:t>și</a:t>
            </a:r>
            <a:r>
              <a:rPr lang="en-US" sz="2400" dirty="0">
                <a:latin typeface="Montserrat" panose="00000500000000000000" pitchFamily="2" charset="-18"/>
              </a:rPr>
              <a:t> </a:t>
            </a:r>
            <a:r>
              <a:rPr lang="en-US" sz="2400" dirty="0" err="1">
                <a:latin typeface="Montserrat" panose="00000500000000000000" pitchFamily="2" charset="-18"/>
              </a:rPr>
              <a:t>ritmul</a:t>
            </a:r>
            <a:r>
              <a:rPr lang="en-US" sz="2400" dirty="0">
                <a:latin typeface="Montserrat" panose="00000500000000000000" pitchFamily="2" charset="-18"/>
              </a:rPr>
              <a:t> </a:t>
            </a:r>
            <a:r>
              <a:rPr lang="en-US" sz="2400" dirty="0" err="1">
                <a:latin typeface="Montserrat" panose="00000500000000000000" pitchFamily="2" charset="-18"/>
              </a:rPr>
              <a:t>vorbirii</a:t>
            </a:r>
            <a:r>
              <a:rPr lang="en-US" sz="2400" dirty="0">
                <a:latin typeface="Montserrat" panose="00000500000000000000" pitchFamily="2" charset="-18"/>
              </a:rPr>
              <a:t>, </a:t>
            </a:r>
            <a:r>
              <a:rPr lang="en-US" sz="2400" dirty="0" err="1">
                <a:latin typeface="Montserrat" panose="00000500000000000000" pitchFamily="2" charset="-18"/>
              </a:rPr>
              <a:t>pentru</a:t>
            </a:r>
            <a:r>
              <a:rPr lang="en-US" sz="2400" dirty="0">
                <a:latin typeface="Montserrat" panose="00000500000000000000" pitchFamily="2" charset="-18"/>
              </a:rPr>
              <a:t> a </a:t>
            </a:r>
            <a:r>
              <a:rPr lang="en-US" sz="2400" dirty="0" err="1">
                <a:latin typeface="Montserrat" panose="00000500000000000000" pitchFamily="2" charset="-18"/>
              </a:rPr>
              <a:t>verifica</a:t>
            </a:r>
            <a:r>
              <a:rPr lang="en-US" sz="2400" dirty="0">
                <a:latin typeface="Montserrat" panose="00000500000000000000" pitchFamily="2" charset="-18"/>
              </a:rPr>
              <a:t> </a:t>
            </a:r>
            <a:r>
              <a:rPr lang="en-US" sz="2400" dirty="0" err="1">
                <a:latin typeface="Montserrat" panose="00000500000000000000" pitchFamily="2" charset="-18"/>
              </a:rPr>
              <a:t>identitatea</a:t>
            </a:r>
            <a:r>
              <a:rPr lang="en-US" sz="2400" dirty="0">
                <a:latin typeface="Montserrat" panose="00000500000000000000" pitchFamily="2" charset="-18"/>
              </a:rPr>
              <a:t>, </a:t>
            </a:r>
            <a:r>
              <a:rPr lang="en-US" sz="2400" dirty="0" err="1">
                <a:latin typeface="Montserrat" panose="00000500000000000000" pitchFamily="2" charset="-18"/>
              </a:rPr>
              <a:t>oferind</a:t>
            </a:r>
            <a:r>
              <a:rPr lang="en-US" sz="2400" dirty="0">
                <a:latin typeface="Montserrat" panose="00000500000000000000" pitchFamily="2" charset="-18"/>
              </a:rPr>
              <a:t> o </a:t>
            </a:r>
            <a:r>
              <a:rPr lang="en-US" sz="2400" dirty="0" err="1">
                <a:latin typeface="Montserrat" panose="00000500000000000000" pitchFamily="2" charset="-18"/>
              </a:rPr>
              <a:t>metodă</a:t>
            </a:r>
            <a:r>
              <a:rPr lang="en-US" sz="2400" dirty="0">
                <a:latin typeface="Montserrat" panose="00000500000000000000" pitchFamily="2" charset="-18"/>
              </a:rPr>
              <a:t> </a:t>
            </a:r>
            <a:r>
              <a:rPr lang="en-US" sz="2400" dirty="0" err="1">
                <a:latin typeface="Montserrat" panose="00000500000000000000" pitchFamily="2" charset="-18"/>
              </a:rPr>
              <a:t>sigură</a:t>
            </a:r>
            <a:r>
              <a:rPr lang="en-US" sz="2400" dirty="0">
                <a:latin typeface="Montserrat" panose="00000500000000000000" pitchFamily="2" charset="-18"/>
              </a:rPr>
              <a:t> </a:t>
            </a:r>
            <a:r>
              <a:rPr lang="en-US" sz="2400" dirty="0" err="1">
                <a:latin typeface="Montserrat" panose="00000500000000000000" pitchFamily="2" charset="-18"/>
              </a:rPr>
              <a:t>și</a:t>
            </a:r>
            <a:r>
              <a:rPr lang="en-US" sz="2400" dirty="0">
                <a:latin typeface="Montserrat" panose="00000500000000000000" pitchFamily="2" charset="-18"/>
              </a:rPr>
              <a:t> </a:t>
            </a:r>
            <a:r>
              <a:rPr lang="en-US" sz="2400" dirty="0" err="1">
                <a:latin typeface="Montserrat" panose="00000500000000000000" pitchFamily="2" charset="-18"/>
              </a:rPr>
              <a:t>dificil</a:t>
            </a:r>
            <a:r>
              <a:rPr lang="en-US" sz="2400" dirty="0">
                <a:latin typeface="Montserrat" panose="00000500000000000000" pitchFamily="2" charset="-18"/>
              </a:rPr>
              <a:t> de </a:t>
            </a:r>
            <a:r>
              <a:rPr lang="en-US" sz="2400" dirty="0" err="1">
                <a:latin typeface="Montserrat" panose="00000500000000000000" pitchFamily="2" charset="-18"/>
              </a:rPr>
              <a:t>falsificat</a:t>
            </a:r>
            <a:r>
              <a:rPr lang="en-US" sz="2400" dirty="0">
                <a:latin typeface="Montserrat" panose="00000500000000000000" pitchFamily="2" charset="-18"/>
              </a:rPr>
              <a:t> </a:t>
            </a:r>
            <a:r>
              <a:rPr lang="en-US" sz="2400" dirty="0" err="1">
                <a:latin typeface="Montserrat" panose="00000500000000000000" pitchFamily="2" charset="-18"/>
              </a:rPr>
              <a:t>pentru</a:t>
            </a:r>
            <a:r>
              <a:rPr lang="en-US" sz="2400" dirty="0">
                <a:latin typeface="Montserrat" panose="00000500000000000000" pitchFamily="2" charset="-18"/>
              </a:rPr>
              <a:t> </a:t>
            </a:r>
            <a:r>
              <a:rPr lang="en-US" sz="2400" dirty="0" err="1">
                <a:latin typeface="Montserrat" panose="00000500000000000000" pitchFamily="2" charset="-18"/>
              </a:rPr>
              <a:t>autentificare</a:t>
            </a:r>
            <a:r>
              <a:rPr lang="en-US" sz="2400" dirty="0">
                <a:latin typeface="Montserrat" panose="00000500000000000000" pitchFamily="2" charset="-18"/>
              </a:rPr>
              <a:t>.</a:t>
            </a:r>
            <a:endParaRPr lang="ro-RO" sz="2400" dirty="0">
              <a:latin typeface="Montserrat" panose="00000500000000000000" pitchFamily="2" charset="-18"/>
            </a:endParaRPr>
          </a:p>
        </p:txBody>
      </p:sp>
    </p:spTree>
    <p:extLst>
      <p:ext uri="{BB962C8B-B14F-4D97-AF65-F5344CB8AC3E}">
        <p14:creationId xmlns:p14="http://schemas.microsoft.com/office/powerpoint/2010/main" val="7279350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C0C40-1830-E4E7-746A-06AA7E8B33F3}"/>
              </a:ext>
            </a:extLst>
          </p:cNvPr>
          <p:cNvSpPr>
            <a:spLocks noGrp="1"/>
          </p:cNvSpPr>
          <p:nvPr>
            <p:ph type="title"/>
          </p:nvPr>
        </p:nvSpPr>
        <p:spPr>
          <a:xfrm>
            <a:off x="2917544" y="2133600"/>
            <a:ext cx="11316615" cy="5319910"/>
          </a:xfrm>
        </p:spPr>
        <p:txBody>
          <a:bodyPr>
            <a:normAutofit/>
          </a:bodyPr>
          <a:lstStyle/>
          <a:p>
            <a:r>
              <a:rPr lang="ro-RO" dirty="0"/>
              <a:t>Cum funcționează autentificarea cu date </a:t>
            </a:r>
            <a:r>
              <a:rPr lang="ro-RO" dirty="0" err="1"/>
              <a:t>biometrice</a:t>
            </a:r>
            <a:r>
              <a:rPr lang="ro-RO" dirty="0"/>
              <a:t>?</a:t>
            </a:r>
            <a:br>
              <a:rPr lang="ro-RO" dirty="0"/>
            </a:br>
            <a:endParaRPr lang="ro-RO" dirty="0"/>
          </a:p>
        </p:txBody>
      </p:sp>
    </p:spTree>
    <p:extLst>
      <p:ext uri="{BB962C8B-B14F-4D97-AF65-F5344CB8AC3E}">
        <p14:creationId xmlns:p14="http://schemas.microsoft.com/office/powerpoint/2010/main" val="16926217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Background Fill">
            <a:extLst>
              <a:ext uri="{FF2B5EF4-FFF2-40B4-BE49-F238E27FC236}">
                <a16:creationId xmlns:a16="http://schemas.microsoft.com/office/drawing/2014/main" id="{3C915414-2809-4735-A560-0D5FE66700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073"/>
            <a:ext cx="18283427" cy="10287000"/>
          </a:xfrm>
          <a:prstGeom prst="rect">
            <a:avLst/>
          </a:prstGeom>
          <a:solidFill>
            <a:schemeClr val="bg1">
              <a:lumMod val="95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 name="Grid">
            <a:extLst>
              <a:ext uri="{FF2B5EF4-FFF2-40B4-BE49-F238E27FC236}">
                <a16:creationId xmlns:a16="http://schemas.microsoft.com/office/drawing/2014/main" id="{24413201-85BF-4680-A7D4-10CDBD0356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038471" cy="10287001"/>
            <a:chOff x="0" y="-12406"/>
            <a:chExt cx="12038471" cy="6858000"/>
          </a:xfrm>
        </p:grpSpPr>
        <p:cxnSp>
          <p:nvCxnSpPr>
            <p:cNvPr id="10" name="Straight Connector 9">
              <a:extLst>
                <a:ext uri="{FF2B5EF4-FFF2-40B4-BE49-F238E27FC236}">
                  <a16:creationId xmlns:a16="http://schemas.microsoft.com/office/drawing/2014/main" id="{1F819D8C-C8E5-4336-9882-79FBF655518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0" y="-25"/>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11" name="Straight Connector 10">
              <a:extLst>
                <a:ext uri="{FF2B5EF4-FFF2-40B4-BE49-F238E27FC236}">
                  <a16:creationId xmlns:a16="http://schemas.microsoft.com/office/drawing/2014/main" id="{7D732480-09E4-401A-B2D9-E6C662FBCA2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719781" y="-5330"/>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12" name="Straight Connector 11">
              <a:extLst>
                <a:ext uri="{FF2B5EF4-FFF2-40B4-BE49-F238E27FC236}">
                  <a16:creationId xmlns:a16="http://schemas.microsoft.com/office/drawing/2014/main" id="{87D8355C-E417-4D36-91FF-2CC1E1FE9FF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6726839"/>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13" name="Straight Connector 12">
              <a:extLst>
                <a:ext uri="{FF2B5EF4-FFF2-40B4-BE49-F238E27FC236}">
                  <a16:creationId xmlns:a16="http://schemas.microsoft.com/office/drawing/2014/main" id="{6ADF7267-EAAE-43CE-ACEF-608328FB17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25"/>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FF2B5EF4-FFF2-40B4-BE49-F238E27FC236}">
                  <a16:creationId xmlns:a16="http://schemas.microsoft.com/office/drawing/2014/main" id="{54C901E2-0CDB-4316-B262-3B9E68F335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1729498"/>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FF2B5EF4-FFF2-40B4-BE49-F238E27FC236}">
                  <a16:creationId xmlns:a16="http://schemas.microsoft.com/office/drawing/2014/main" id="{D8F6D31A-084C-4F10-9A8F-A9645DFB71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1609"/>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16" name="Straight Connector 15">
              <a:extLst>
                <a:ext uri="{FF2B5EF4-FFF2-40B4-BE49-F238E27FC236}">
                  <a16:creationId xmlns:a16="http://schemas.microsoft.com/office/drawing/2014/main" id="{E38E09F0-F130-45B5-B0AF-7EF3F0172A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6843959"/>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17" name="Straight Connector 16">
              <a:extLst>
                <a:ext uri="{FF2B5EF4-FFF2-40B4-BE49-F238E27FC236}">
                  <a16:creationId xmlns:a16="http://schemas.microsoft.com/office/drawing/2014/main" id="{569330E2-17DA-4F0D-B377-6E4499C79A1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5131209"/>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18" name="Straight Connector 17">
              <a:extLst>
                <a:ext uri="{FF2B5EF4-FFF2-40B4-BE49-F238E27FC236}">
                  <a16:creationId xmlns:a16="http://schemas.microsoft.com/office/drawing/2014/main" id="{A3192707-5744-4C77-8CD6-D682F90800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120892"/>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19" name="Straight Connector 18">
              <a:extLst>
                <a:ext uri="{FF2B5EF4-FFF2-40B4-BE49-F238E27FC236}">
                  <a16:creationId xmlns:a16="http://schemas.microsoft.com/office/drawing/2014/main" id="{E367A44A-5DD0-43B5-B6DB-1CA3BC5AF0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3422784"/>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20" name="Straight Connector 19">
              <a:extLst>
                <a:ext uri="{FF2B5EF4-FFF2-40B4-BE49-F238E27FC236}">
                  <a16:creationId xmlns:a16="http://schemas.microsoft.com/office/drawing/2014/main" id="{280809D1-164B-4A0C-84BB-2AC46F3BDE5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1832198"/>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21" name="Straight Connector 20">
              <a:extLst>
                <a:ext uri="{FF2B5EF4-FFF2-40B4-BE49-F238E27FC236}">
                  <a16:creationId xmlns:a16="http://schemas.microsoft.com/office/drawing/2014/main" id="{E379EC94-3698-4695-8CE7-61DBDF5EE65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3538773"/>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22" name="Straight Connector 21">
              <a:extLst>
                <a:ext uri="{FF2B5EF4-FFF2-40B4-BE49-F238E27FC236}">
                  <a16:creationId xmlns:a16="http://schemas.microsoft.com/office/drawing/2014/main" id="{8755B95C-6A71-4D4F-8F48-B21F893E6F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5240042"/>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23" name="Straight Connector 22">
              <a:extLst>
                <a:ext uri="{FF2B5EF4-FFF2-40B4-BE49-F238E27FC236}">
                  <a16:creationId xmlns:a16="http://schemas.microsoft.com/office/drawing/2014/main" id="{6099C53A-E394-462E-BF63-1639A8E283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828837" y="-5330"/>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24" name="Straight Connector 23">
              <a:extLst>
                <a:ext uri="{FF2B5EF4-FFF2-40B4-BE49-F238E27FC236}">
                  <a16:creationId xmlns:a16="http://schemas.microsoft.com/office/drawing/2014/main" id="{9AC427FF-C3BE-45A0-9FB1-A6A4C8C4CD8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439563" y="-25"/>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25" name="Straight Connector 24">
              <a:extLst>
                <a:ext uri="{FF2B5EF4-FFF2-40B4-BE49-F238E27FC236}">
                  <a16:creationId xmlns:a16="http://schemas.microsoft.com/office/drawing/2014/main" id="{2B15D91A-BF52-4704-8F6B-A7C4746181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59344" y="-25"/>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26" name="Straight Connector 25">
              <a:extLst>
                <a:ext uri="{FF2B5EF4-FFF2-40B4-BE49-F238E27FC236}">
                  <a16:creationId xmlns:a16="http://schemas.microsoft.com/office/drawing/2014/main" id="{1D9241FD-0E0D-409B-A2AF-8F06ACB7577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79125" y="-12406"/>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27" name="Straight Connector 26">
              <a:extLst>
                <a:ext uri="{FF2B5EF4-FFF2-40B4-BE49-F238E27FC236}">
                  <a16:creationId xmlns:a16="http://schemas.microsoft.com/office/drawing/2014/main" id="{F8B3D884-11F6-4FF3-82C2-1C2311451C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598907" y="-12406"/>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28" name="Straight Connector 27">
              <a:extLst>
                <a:ext uri="{FF2B5EF4-FFF2-40B4-BE49-F238E27FC236}">
                  <a16:creationId xmlns:a16="http://schemas.microsoft.com/office/drawing/2014/main" id="{A15AB342-981A-44B4-846D-B0B2394ACF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038471" y="-25"/>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29" name="Straight Connector 28">
              <a:extLst>
                <a:ext uri="{FF2B5EF4-FFF2-40B4-BE49-F238E27FC236}">
                  <a16:creationId xmlns:a16="http://schemas.microsoft.com/office/drawing/2014/main" id="{872C80E7-0A00-4063-BEE2-6B6B446A4A7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318688" y="-25"/>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0" name="Straight Connector 29">
              <a:extLst>
                <a:ext uri="{FF2B5EF4-FFF2-40B4-BE49-F238E27FC236}">
                  <a16:creationId xmlns:a16="http://schemas.microsoft.com/office/drawing/2014/main" id="{CDDFAF9B-F940-4E8C-905E-31851E6E716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549263" y="-5330"/>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1" name="Straight Connector 30">
              <a:extLst>
                <a:ext uri="{FF2B5EF4-FFF2-40B4-BE49-F238E27FC236}">
                  <a16:creationId xmlns:a16="http://schemas.microsoft.com/office/drawing/2014/main" id="{DE75405B-4987-4ED0-838B-B550E11C50A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72269" y="1609"/>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2" name="Straight Connector 31">
              <a:extLst>
                <a:ext uri="{FF2B5EF4-FFF2-40B4-BE49-F238E27FC236}">
                  <a16:creationId xmlns:a16="http://schemas.microsoft.com/office/drawing/2014/main" id="{2D23C412-06C7-4364-B5C1-6492A9D36BC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990113" y="-12406"/>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3" name="Straight Connector 32">
              <a:extLst>
                <a:ext uri="{FF2B5EF4-FFF2-40B4-BE49-F238E27FC236}">
                  <a16:creationId xmlns:a16="http://schemas.microsoft.com/office/drawing/2014/main" id="{3E558B2C-BA31-4EF6-AA51-34C38C4FAC1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715787" y="-12406"/>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4" name="Straight Connector 33">
              <a:extLst>
                <a:ext uri="{FF2B5EF4-FFF2-40B4-BE49-F238E27FC236}">
                  <a16:creationId xmlns:a16="http://schemas.microsoft.com/office/drawing/2014/main" id="{49BF6B7B-33CA-48B1-A1DC-E4917FB89D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435730" y="-12406"/>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5" name="Straight Connector 34">
              <a:extLst>
                <a:ext uri="{FF2B5EF4-FFF2-40B4-BE49-F238E27FC236}">
                  <a16:creationId xmlns:a16="http://schemas.microsoft.com/office/drawing/2014/main" id="{B91E8E40-9C42-4E16-980F-D9B38872F3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4293" y="-5330"/>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6" name="Straight Connector 35">
              <a:extLst>
                <a:ext uri="{FF2B5EF4-FFF2-40B4-BE49-F238E27FC236}">
                  <a16:creationId xmlns:a16="http://schemas.microsoft.com/office/drawing/2014/main" id="{6B7E3690-D803-4CC7-BA93-B51ACF040F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4177" y="-12406"/>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grpSp>
      <p:pic>
        <p:nvPicPr>
          <p:cNvPr id="2" name="Picture 1" descr="A diagram of a software development process&#10;&#10;Description automatically generated">
            <a:extLst>
              <a:ext uri="{FF2B5EF4-FFF2-40B4-BE49-F238E27FC236}">
                <a16:creationId xmlns:a16="http://schemas.microsoft.com/office/drawing/2014/main" id="{7CBA1C87-D9BE-3C68-2823-7BAE9AC8A392}"/>
              </a:ext>
            </a:extLst>
          </p:cNvPr>
          <p:cNvPicPr>
            <a:picLocks noChangeAspect="1"/>
          </p:cNvPicPr>
          <p:nvPr/>
        </p:nvPicPr>
        <p:blipFill rotWithShape="1">
          <a:blip r:embed="rId3"/>
          <a:srcRect t="7353"/>
          <a:stretch/>
        </p:blipFill>
        <p:spPr>
          <a:xfrm>
            <a:off x="202311" y="206856"/>
            <a:ext cx="15458362" cy="9882030"/>
          </a:xfrm>
          <a:prstGeom prst="rect">
            <a:avLst/>
          </a:prstGeom>
        </p:spPr>
      </p:pic>
      <p:sp>
        <p:nvSpPr>
          <p:cNvPr id="38" name="Color">
            <a:extLst>
              <a:ext uri="{FF2B5EF4-FFF2-40B4-BE49-F238E27FC236}">
                <a16:creationId xmlns:a16="http://schemas.microsoft.com/office/drawing/2014/main" id="{D665D759-2DF8-4D47-8386-4BA28901A7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021556" y="221176"/>
            <a:ext cx="1028700" cy="9879734"/>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solidFill>
            </a:endParaRPr>
          </a:p>
        </p:txBody>
      </p:sp>
    </p:spTree>
    <p:extLst>
      <p:ext uri="{BB962C8B-B14F-4D97-AF65-F5344CB8AC3E}">
        <p14:creationId xmlns:p14="http://schemas.microsoft.com/office/powerpoint/2010/main" val="4017542168"/>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C85103"/>
      </a:dk2>
      <a:lt2>
        <a:srgbClr val="888888"/>
      </a:lt2>
      <a:accent1>
        <a:srgbClr val="FFF8F2"/>
      </a:accent1>
      <a:accent2>
        <a:srgbClr val="20124D"/>
      </a:accent2>
      <a:accent3>
        <a:srgbClr val="1C4587"/>
      </a:accent3>
      <a:accent4>
        <a:srgbClr val="1155CC"/>
      </a:accent4>
      <a:accent5>
        <a:srgbClr val="888888"/>
      </a:accent5>
      <a:accent6>
        <a:srgbClr val="C85103"/>
      </a:accent6>
      <a:hlink>
        <a:srgbClr val="1C4587"/>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184</TotalTime>
  <Words>855</Words>
  <Application>Microsoft Office PowerPoint</Application>
  <PresentationFormat>Custom</PresentationFormat>
  <Paragraphs>82</Paragraphs>
  <Slides>16</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Söhne</vt:lpstr>
      <vt:lpstr>Dela Gothic One</vt:lpstr>
      <vt:lpstr>Calibri</vt:lpstr>
      <vt:lpstr>Arial</vt:lpstr>
      <vt:lpstr>Montserrat</vt:lpstr>
      <vt:lpstr>Office Theme</vt:lpstr>
      <vt:lpstr>PowerPoint Presentation</vt:lpstr>
      <vt:lpstr>PowerPoint Presentation</vt:lpstr>
      <vt:lpstr>PowerPoint Presentation</vt:lpstr>
      <vt:lpstr>PowerPoint Presentation</vt:lpstr>
      <vt:lpstr>Tipuri de Date Biometrice</vt:lpstr>
      <vt:lpstr>Clasificarea Biometriei Comportamentale</vt:lpstr>
      <vt:lpstr>Clasificarea Biometriei Comportamentale</vt:lpstr>
      <vt:lpstr>Cum funcționează autentificarea cu date biometrice? </vt:lpstr>
      <vt:lpstr>PowerPoint Presentation</vt:lpstr>
      <vt:lpstr>PowerPoint Presentation</vt:lpstr>
      <vt:lpstr>PowerPoint Presentation</vt:lpstr>
      <vt:lpstr>PowerPoint Presentation</vt:lpstr>
      <vt:lpstr>PowerPoint Presentation</vt:lpstr>
      <vt:lpstr>PowerPoint Presentation</vt:lpstr>
      <vt:lpstr>Demo  Kaggle Dinamica tastării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BIANCA-ȘTEFANIA MUNTEANU</cp:lastModifiedBy>
  <cp:revision>8</cp:revision>
  <dcterms:modified xsi:type="dcterms:W3CDTF">2024-05-14T11:52:52Z</dcterms:modified>
</cp:coreProperties>
</file>